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59" r:id="rId6"/>
    <p:sldId id="342" r:id="rId7"/>
    <p:sldId id="362" r:id="rId8"/>
    <p:sldId id="337" r:id="rId9"/>
    <p:sldId id="317" r:id="rId10"/>
    <p:sldId id="257" r:id="rId11"/>
    <p:sldId id="262" r:id="rId12"/>
    <p:sldId id="313" r:id="rId13"/>
    <p:sldId id="323" r:id="rId14"/>
    <p:sldId id="324" r:id="rId15"/>
    <p:sldId id="320" r:id="rId16"/>
    <p:sldId id="310" r:id="rId17"/>
    <p:sldId id="314" r:id="rId18"/>
    <p:sldId id="315" r:id="rId19"/>
    <p:sldId id="260" r:id="rId20"/>
    <p:sldId id="261" r:id="rId21"/>
    <p:sldId id="322" r:id="rId22"/>
    <p:sldId id="321" r:id="rId23"/>
    <p:sldId id="316" r:id="rId24"/>
    <p:sldId id="311" r:id="rId25"/>
    <p:sldId id="319" r:id="rId26"/>
    <p:sldId id="288" r:id="rId27"/>
  </p:sldIdLst>
  <p:sldSz cx="9144000" cy="5143500" type="screen16x9"/>
  <p:notesSz cx="6858000" cy="9144000"/>
  <p:embeddedFontLst>
    <p:embeddedFont>
      <p:font typeface="Cabin" panose="020B0604020202020204" charset="0"/>
      <p:regular r:id="rId31"/>
      <p:bold r:id="rId32"/>
      <p:italic r:id="rId33"/>
      <p:boldItalic r:id="rId34"/>
    </p:embeddedFont>
    <p:embeddedFont>
      <p:font typeface="Montserrat Medium" panose="020B0604020202020204" charset="0"/>
      <p:regular r:id="rId35"/>
      <p:italic r:id="rId36"/>
      <p:bold r:id="rId37"/>
      <p:boldItalic r:id="rId38"/>
    </p:embeddedFont>
    <p:embeddedFont>
      <p:font typeface="Nunito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18B"/>
    <a:srgbClr val="3AA651"/>
    <a:srgbClr val="35904A"/>
    <a:srgbClr val="FDC226"/>
    <a:srgbClr val="E6A9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75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font" Target="fonts/font12.fntdata"/><Relationship Id="rId41" Type="http://schemas.openxmlformats.org/officeDocument/2006/relationships/font" Target="fonts/font11.fntdata"/><Relationship Id="rId40" Type="http://schemas.openxmlformats.org/officeDocument/2006/relationships/font" Target="fonts/font10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9.fntdata"/><Relationship Id="rId38" Type="http://schemas.openxmlformats.org/officeDocument/2006/relationships/font" Target="fonts/font8.fntdata"/><Relationship Id="rId37" Type="http://schemas.openxmlformats.org/officeDocument/2006/relationships/font" Target="fonts/font7.fntdata"/><Relationship Id="rId36" Type="http://schemas.openxmlformats.org/officeDocument/2006/relationships/font" Target="fonts/font6.fntdata"/><Relationship Id="rId35" Type="http://schemas.openxmlformats.org/officeDocument/2006/relationships/font" Target="fonts/font5.fntdata"/><Relationship Id="rId34" Type="http://schemas.openxmlformats.org/officeDocument/2006/relationships/font" Target="fonts/font4.fntdata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07f3e845d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a07f3e845d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a07f3e845d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a07f3e845d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a1c677b23b_0_10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a1c677b23b_0_10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a07f3e845d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a07f3e845d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a07f3e845d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a07f3e845d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a07f3e845d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a07f3e845d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a1c677b2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a1c677b2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a0ad995f9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a0ad995f96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a4b35650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a4b35650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a07f3e845d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a07f3e845d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85" y="2573720"/>
            <a:ext cx="1283558" cy="1287708"/>
            <a:chOff x="3799150" y="2868025"/>
            <a:chExt cx="1178225" cy="1177925"/>
          </a:xfrm>
          <a:solidFill>
            <a:srgbClr val="3AA651"/>
          </a:solidFill>
        </p:grpSpPr>
        <p:sp>
          <p:nvSpPr>
            <p:cNvPr id="10" name="Google Shape;10;p2"/>
            <p:cNvSpPr/>
            <p:nvPr/>
          </p:nvSpPr>
          <p:spPr>
            <a:xfrm>
              <a:off x="3799150" y="2868025"/>
              <a:ext cx="1177925" cy="1177925"/>
            </a:xfrm>
            <a:custGeom>
              <a:avLst/>
              <a:gdLst/>
              <a:ahLst/>
              <a:cxnLst/>
              <a:rect l="l" t="t" r="r" b="b"/>
              <a:pathLst>
                <a:path w="47117" h="47117" extrusionOk="0">
                  <a:moveTo>
                    <a:pt x="0" y="0"/>
                  </a:moveTo>
                  <a:lnTo>
                    <a:pt x="0" y="47116"/>
                  </a:lnTo>
                  <a:lnTo>
                    <a:pt x="47116" y="47116"/>
                  </a:lnTo>
                  <a:lnTo>
                    <a:pt x="471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4389425" y="2869200"/>
              <a:ext cx="587950" cy="1175850"/>
            </a:xfrm>
            <a:custGeom>
              <a:avLst/>
              <a:gdLst/>
              <a:ahLst/>
              <a:cxnLst/>
              <a:rect l="l" t="t" r="r" b="b"/>
              <a:pathLst>
                <a:path w="23518" h="47034" extrusionOk="0">
                  <a:moveTo>
                    <a:pt x="23517" y="1"/>
                  </a:moveTo>
                  <a:cubicBezTo>
                    <a:pt x="10529" y="1"/>
                    <a:pt x="1" y="10541"/>
                    <a:pt x="1" y="23517"/>
                  </a:cubicBezTo>
                  <a:cubicBezTo>
                    <a:pt x="1" y="36505"/>
                    <a:pt x="10529" y="47033"/>
                    <a:pt x="23517" y="47033"/>
                  </a:cubicBezTo>
                  <a:lnTo>
                    <a:pt x="23517" y="1"/>
                  </a:lnTo>
                  <a:close/>
                </a:path>
              </a:pathLst>
            </a:custGeom>
            <a:solidFill>
              <a:srgbClr val="30318B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" name="Google Shape;12;p2"/>
          <p:cNvGrpSpPr/>
          <p:nvPr/>
        </p:nvGrpSpPr>
        <p:grpSpPr>
          <a:xfrm>
            <a:off x="-7425" y="-1400"/>
            <a:ext cx="3848587" cy="5145739"/>
            <a:chOff x="-7425" y="-1400"/>
            <a:chExt cx="3848587" cy="5145739"/>
          </a:xfrm>
        </p:grpSpPr>
        <p:sp>
          <p:nvSpPr>
            <p:cNvPr id="13" name="Google Shape;13;p2"/>
            <p:cNvSpPr/>
            <p:nvPr/>
          </p:nvSpPr>
          <p:spPr>
            <a:xfrm>
              <a:off x="-7425" y="-1400"/>
              <a:ext cx="1287311" cy="1287311"/>
            </a:xfrm>
            <a:custGeom>
              <a:avLst/>
              <a:gdLst/>
              <a:ahLst/>
              <a:cxnLst/>
              <a:rect l="l" t="t" r="r" b="b"/>
              <a:pathLst>
                <a:path w="22959" h="22959" extrusionOk="0">
                  <a:moveTo>
                    <a:pt x="0" y="0"/>
                  </a:moveTo>
                  <a:lnTo>
                    <a:pt x="0" y="22958"/>
                  </a:lnTo>
                  <a:lnTo>
                    <a:pt x="22958" y="22958"/>
                  </a:lnTo>
                  <a:lnTo>
                    <a:pt x="22958" y="0"/>
                  </a:lnTo>
                  <a:close/>
                </a:path>
              </a:pathLst>
            </a:custGeom>
            <a:solidFill>
              <a:srgbClr val="FDC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4" name="Google Shape;14;p2"/>
            <p:cNvGrpSpPr/>
            <p:nvPr/>
          </p:nvGrpSpPr>
          <p:grpSpPr>
            <a:xfrm>
              <a:off x="1494" y="3861669"/>
              <a:ext cx="1280435" cy="1280435"/>
              <a:chOff x="3800983" y="1687007"/>
              <a:chExt cx="1150126" cy="1150126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3800983" y="1687007"/>
                <a:ext cx="1150126" cy="1150126"/>
              </a:xfrm>
              <a:custGeom>
                <a:avLst/>
                <a:gdLst/>
                <a:ahLst/>
                <a:cxnLst/>
                <a:rect l="l" t="t" r="r" b="b"/>
                <a:pathLst>
                  <a:path w="47117" h="47117" extrusionOk="0">
                    <a:moveTo>
                      <a:pt x="0" y="1"/>
                    </a:moveTo>
                    <a:lnTo>
                      <a:pt x="0" y="47116"/>
                    </a:lnTo>
                    <a:lnTo>
                      <a:pt x="47116" y="47116"/>
                    </a:lnTo>
                    <a:lnTo>
                      <a:pt x="47116" y="1"/>
                    </a:lnTo>
                    <a:close/>
                  </a:path>
                </a:pathLst>
              </a:custGeom>
              <a:solidFill>
                <a:srgbClr val="3031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4062650" y="1953325"/>
                <a:ext cx="651200" cy="651525"/>
              </a:xfrm>
              <a:custGeom>
                <a:avLst/>
                <a:gdLst/>
                <a:ahLst/>
                <a:cxnLst/>
                <a:rect l="l" t="t" r="r" b="b"/>
                <a:pathLst>
                  <a:path w="26048" h="26061" extrusionOk="0">
                    <a:moveTo>
                      <a:pt x="0" y="1"/>
                    </a:moveTo>
                    <a:lnTo>
                      <a:pt x="0" y="26060"/>
                    </a:lnTo>
                    <a:lnTo>
                      <a:pt x="26048" y="26060"/>
                    </a:lnTo>
                    <a:lnTo>
                      <a:pt x="2604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7" name="Google Shape;17;p2"/>
            <p:cNvSpPr/>
            <p:nvPr/>
          </p:nvSpPr>
          <p:spPr>
            <a:xfrm>
              <a:off x="1855056" y="1918026"/>
              <a:ext cx="1315632" cy="1308068"/>
            </a:xfrm>
            <a:custGeom>
              <a:avLst/>
              <a:gdLst/>
              <a:ahLst/>
              <a:cxnLst/>
              <a:rect l="l" t="t" r="r" b="b"/>
              <a:pathLst>
                <a:path w="34960" h="34759" extrusionOk="0">
                  <a:moveTo>
                    <a:pt x="17480" y="1141"/>
                  </a:moveTo>
                  <a:cubicBezTo>
                    <a:pt x="26499" y="1141"/>
                    <a:pt x="33831" y="8425"/>
                    <a:pt x="33819" y="17385"/>
                  </a:cubicBezTo>
                  <a:cubicBezTo>
                    <a:pt x="33819" y="26333"/>
                    <a:pt x="26499" y="33617"/>
                    <a:pt x="17480" y="33617"/>
                  </a:cubicBezTo>
                  <a:cubicBezTo>
                    <a:pt x="8485" y="33617"/>
                    <a:pt x="1141" y="26333"/>
                    <a:pt x="1141" y="17385"/>
                  </a:cubicBezTo>
                  <a:cubicBezTo>
                    <a:pt x="1141" y="8425"/>
                    <a:pt x="8461" y="1141"/>
                    <a:pt x="17480" y="1141"/>
                  </a:cubicBezTo>
                  <a:close/>
                  <a:moveTo>
                    <a:pt x="17480" y="0"/>
                  </a:moveTo>
                  <a:cubicBezTo>
                    <a:pt x="7843" y="0"/>
                    <a:pt x="0" y="7796"/>
                    <a:pt x="0" y="17385"/>
                  </a:cubicBezTo>
                  <a:cubicBezTo>
                    <a:pt x="0" y="26963"/>
                    <a:pt x="7843" y="34758"/>
                    <a:pt x="17480" y="34758"/>
                  </a:cubicBezTo>
                  <a:cubicBezTo>
                    <a:pt x="27117" y="34758"/>
                    <a:pt x="34960" y="26963"/>
                    <a:pt x="34960" y="17385"/>
                  </a:cubicBezTo>
                  <a:cubicBezTo>
                    <a:pt x="34960" y="7796"/>
                    <a:pt x="27117" y="0"/>
                    <a:pt x="17480" y="0"/>
                  </a:cubicBezTo>
                  <a:close/>
                </a:path>
              </a:pathLst>
            </a:custGeom>
            <a:solidFill>
              <a:srgbClr val="FDC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273436" y="1285919"/>
              <a:ext cx="1287311" cy="1287311"/>
            </a:xfrm>
            <a:custGeom>
              <a:avLst/>
              <a:gdLst/>
              <a:ahLst/>
              <a:cxnLst/>
              <a:rect l="l" t="t" r="r" b="b"/>
              <a:pathLst>
                <a:path w="22959" h="22959" extrusionOk="0">
                  <a:moveTo>
                    <a:pt x="0" y="0"/>
                  </a:moveTo>
                  <a:lnTo>
                    <a:pt x="0" y="22958"/>
                  </a:lnTo>
                  <a:lnTo>
                    <a:pt x="22958" y="22958"/>
                  </a:lnTo>
                  <a:lnTo>
                    <a:pt x="22958" y="0"/>
                  </a:lnTo>
                  <a:close/>
                </a:path>
              </a:pathLst>
            </a:custGeom>
            <a:solidFill>
              <a:srgbClr val="3AA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273441" y="2573237"/>
              <a:ext cx="1287311" cy="1287541"/>
            </a:xfrm>
            <a:custGeom>
              <a:avLst/>
              <a:gdLst/>
              <a:ahLst/>
              <a:cxnLst/>
              <a:rect l="l" t="t" r="r" b="b"/>
              <a:pathLst>
                <a:path w="22959" h="22959" extrusionOk="0">
                  <a:moveTo>
                    <a:pt x="0" y="0"/>
                  </a:moveTo>
                  <a:lnTo>
                    <a:pt x="0" y="22958"/>
                  </a:lnTo>
                  <a:lnTo>
                    <a:pt x="22958" y="22958"/>
                  </a:lnTo>
                  <a:lnTo>
                    <a:pt x="22958" y="0"/>
                  </a:lnTo>
                  <a:close/>
                </a:path>
              </a:pathLst>
            </a:custGeom>
            <a:solidFill>
              <a:srgbClr val="3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084880" y="2146534"/>
              <a:ext cx="856403" cy="851021"/>
            </a:xfrm>
            <a:custGeom>
              <a:avLst/>
              <a:gdLst/>
              <a:ahLst/>
              <a:cxnLst/>
              <a:rect l="l" t="t" r="r" b="b"/>
              <a:pathLst>
                <a:path w="22757" h="22614" extrusionOk="0">
                  <a:moveTo>
                    <a:pt x="11373" y="1130"/>
                  </a:moveTo>
                  <a:cubicBezTo>
                    <a:pt x="17017" y="1130"/>
                    <a:pt x="21604" y="5693"/>
                    <a:pt x="21604" y="11313"/>
                  </a:cubicBezTo>
                  <a:cubicBezTo>
                    <a:pt x="21604" y="16922"/>
                    <a:pt x="17017" y="21485"/>
                    <a:pt x="11373" y="21485"/>
                  </a:cubicBezTo>
                  <a:cubicBezTo>
                    <a:pt x="5729" y="21485"/>
                    <a:pt x="1142" y="16922"/>
                    <a:pt x="1142" y="11313"/>
                  </a:cubicBezTo>
                  <a:cubicBezTo>
                    <a:pt x="1142" y="5693"/>
                    <a:pt x="5729" y="1130"/>
                    <a:pt x="11373" y="1130"/>
                  </a:cubicBezTo>
                  <a:close/>
                  <a:moveTo>
                    <a:pt x="11373" y="1"/>
                  </a:moveTo>
                  <a:cubicBezTo>
                    <a:pt x="5111" y="1"/>
                    <a:pt x="1" y="5063"/>
                    <a:pt x="1" y="11301"/>
                  </a:cubicBezTo>
                  <a:cubicBezTo>
                    <a:pt x="1" y="17540"/>
                    <a:pt x="5111" y="22614"/>
                    <a:pt x="11373" y="22614"/>
                  </a:cubicBezTo>
                  <a:cubicBezTo>
                    <a:pt x="17659" y="22614"/>
                    <a:pt x="22757" y="17552"/>
                    <a:pt x="22757" y="11301"/>
                  </a:cubicBezTo>
                  <a:cubicBezTo>
                    <a:pt x="22757" y="5063"/>
                    <a:pt x="17647" y="1"/>
                    <a:pt x="11373" y="1"/>
                  </a:cubicBezTo>
                  <a:close/>
                </a:path>
              </a:pathLst>
            </a:custGeom>
            <a:solidFill>
              <a:srgbClr val="FDC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560746" y="3859435"/>
              <a:ext cx="1280416" cy="1284903"/>
            </a:xfrm>
            <a:custGeom>
              <a:avLst/>
              <a:gdLst/>
              <a:ahLst/>
              <a:cxnLst/>
              <a:rect l="l" t="t" r="r" b="b"/>
              <a:pathLst>
                <a:path w="23684" h="23767" extrusionOk="0">
                  <a:moveTo>
                    <a:pt x="1" y="1"/>
                  </a:moveTo>
                  <a:lnTo>
                    <a:pt x="1" y="23767"/>
                  </a:lnTo>
                  <a:lnTo>
                    <a:pt x="23684" y="1"/>
                  </a:lnTo>
                  <a:close/>
                </a:path>
              </a:pathLst>
            </a:custGeom>
            <a:solidFill>
              <a:srgbClr val="FDC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94900" y="195438"/>
              <a:ext cx="893625" cy="893625"/>
            </a:xfrm>
            <a:custGeom>
              <a:avLst/>
              <a:gdLst/>
              <a:ahLst/>
              <a:cxnLst/>
              <a:rect l="l" t="t" r="r" b="b"/>
              <a:pathLst>
                <a:path w="35745" h="35745" extrusionOk="0">
                  <a:moveTo>
                    <a:pt x="17872" y="0"/>
                  </a:moveTo>
                  <a:cubicBezTo>
                    <a:pt x="8009" y="0"/>
                    <a:pt x="0" y="8009"/>
                    <a:pt x="0" y="17872"/>
                  </a:cubicBezTo>
                  <a:cubicBezTo>
                    <a:pt x="0" y="27747"/>
                    <a:pt x="8009" y="35744"/>
                    <a:pt x="17872" y="35744"/>
                  </a:cubicBezTo>
                  <a:cubicBezTo>
                    <a:pt x="27735" y="35744"/>
                    <a:pt x="35744" y="27747"/>
                    <a:pt x="35744" y="17872"/>
                  </a:cubicBezTo>
                  <a:cubicBezTo>
                    <a:pt x="35744" y="8009"/>
                    <a:pt x="27735" y="0"/>
                    <a:pt x="17872" y="0"/>
                  </a:cubicBezTo>
                  <a:close/>
                </a:path>
              </a:pathLst>
            </a:custGeom>
            <a:solidFill>
              <a:srgbClr val="E6A9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3340375" y="1586350"/>
            <a:ext cx="5072100" cy="148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4600" b="1">
                <a:latin typeface="Cabin"/>
                <a:ea typeface="Cabin"/>
                <a:cs typeface="Cabin"/>
                <a:sym typeface="Cabi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4" name="Google Shape;24;p2"/>
          <p:cNvSpPr txBox="1">
            <a:spLocks noGrp="1"/>
          </p:cNvSpPr>
          <p:nvPr>
            <p:ph type="subTitle" idx="1"/>
          </p:nvPr>
        </p:nvSpPr>
        <p:spPr>
          <a:xfrm>
            <a:off x="3340375" y="3074650"/>
            <a:ext cx="5072100" cy="4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9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2"/>
          <p:cNvSpPr txBox="1">
            <a:spLocks noGrp="1"/>
          </p:cNvSpPr>
          <p:nvPr>
            <p:ph type="title"/>
          </p:nvPr>
        </p:nvSpPr>
        <p:spPr>
          <a:xfrm>
            <a:off x="597425" y="252500"/>
            <a:ext cx="4098300" cy="14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89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grpSp>
        <p:nvGrpSpPr>
          <p:cNvPr id="542" name="Google Shape;542;p32"/>
          <p:cNvGrpSpPr/>
          <p:nvPr/>
        </p:nvGrpSpPr>
        <p:grpSpPr>
          <a:xfrm>
            <a:off x="5251286" y="0"/>
            <a:ext cx="3892714" cy="5150809"/>
            <a:chOff x="5282096" y="-2850"/>
            <a:chExt cx="3892714" cy="5150809"/>
          </a:xfrm>
        </p:grpSpPr>
        <p:grpSp>
          <p:nvGrpSpPr>
            <p:cNvPr id="543" name="Google Shape;543;p32"/>
            <p:cNvGrpSpPr/>
            <p:nvPr/>
          </p:nvGrpSpPr>
          <p:grpSpPr>
            <a:xfrm flipH="1">
              <a:off x="6551975" y="3861239"/>
              <a:ext cx="1311346" cy="1284436"/>
              <a:chOff x="17" y="-17"/>
              <a:chExt cx="840553" cy="834212"/>
            </a:xfrm>
          </p:grpSpPr>
          <p:sp>
            <p:nvSpPr>
              <p:cNvPr id="544" name="Google Shape;544;p32"/>
              <p:cNvSpPr/>
              <p:nvPr/>
            </p:nvSpPr>
            <p:spPr>
              <a:xfrm rot="5400000">
                <a:off x="6588" y="215"/>
                <a:ext cx="834212" cy="833749"/>
              </a:xfrm>
              <a:custGeom>
                <a:avLst/>
                <a:gdLst/>
                <a:ahLst/>
                <a:cxnLst/>
                <a:rect l="l" t="t" r="r" b="b"/>
                <a:pathLst>
                  <a:path w="25239" h="25225" extrusionOk="0">
                    <a:moveTo>
                      <a:pt x="0" y="0"/>
                    </a:moveTo>
                    <a:lnTo>
                      <a:pt x="0" y="25224"/>
                    </a:lnTo>
                    <a:lnTo>
                      <a:pt x="25238" y="25224"/>
                    </a:lnTo>
                    <a:lnTo>
                      <a:pt x="25238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5" name="Google Shape;545;p32"/>
              <p:cNvSpPr/>
              <p:nvPr/>
            </p:nvSpPr>
            <p:spPr>
              <a:xfrm rot="5400000">
                <a:off x="17" y="-17"/>
                <a:ext cx="832890" cy="832890"/>
              </a:xfrm>
              <a:custGeom>
                <a:avLst/>
                <a:gdLst/>
                <a:ahLst/>
                <a:cxnLst/>
                <a:rect l="l" t="t" r="r" b="b"/>
                <a:pathLst>
                  <a:path w="25199" h="25199" extrusionOk="0">
                    <a:moveTo>
                      <a:pt x="0" y="1"/>
                    </a:moveTo>
                    <a:lnTo>
                      <a:pt x="0" y="25199"/>
                    </a:lnTo>
                    <a:lnTo>
                      <a:pt x="25198" y="25199"/>
                    </a:lnTo>
                    <a:cubicBezTo>
                      <a:pt x="25198" y="11279"/>
                      <a:pt x="13920" y="1"/>
                      <a:pt x="0" y="1"/>
                    </a:cubicBezTo>
                    <a:close/>
                  </a:path>
                </a:pathLst>
              </a:custGeom>
              <a:solidFill>
                <a:srgbClr val="3AA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546" name="Google Shape;546;p32"/>
            <p:cNvSpPr/>
            <p:nvPr/>
          </p:nvSpPr>
          <p:spPr>
            <a:xfrm flipH="1">
              <a:off x="6582971" y="10"/>
              <a:ext cx="1280416" cy="1284903"/>
            </a:xfrm>
            <a:custGeom>
              <a:avLst/>
              <a:gdLst/>
              <a:ahLst/>
              <a:cxnLst/>
              <a:rect l="l" t="t" r="r" b="b"/>
              <a:pathLst>
                <a:path w="23684" h="23767" extrusionOk="0">
                  <a:moveTo>
                    <a:pt x="1" y="1"/>
                  </a:moveTo>
                  <a:lnTo>
                    <a:pt x="1" y="23767"/>
                  </a:lnTo>
                  <a:lnTo>
                    <a:pt x="23684" y="1"/>
                  </a:lnTo>
                  <a:close/>
                </a:path>
              </a:pathLst>
            </a:custGeom>
            <a:solidFill>
              <a:srgbClr val="FDC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7856700" y="-2850"/>
              <a:ext cx="1318110" cy="5145201"/>
            </a:xfrm>
            <a:custGeom>
              <a:avLst/>
              <a:gdLst/>
              <a:ahLst/>
              <a:cxnLst/>
              <a:rect l="l" t="t" r="r" b="b"/>
              <a:pathLst>
                <a:path w="47866" h="47545" extrusionOk="0">
                  <a:moveTo>
                    <a:pt x="1" y="0"/>
                  </a:moveTo>
                  <a:lnTo>
                    <a:pt x="1" y="47544"/>
                  </a:lnTo>
                  <a:lnTo>
                    <a:pt x="47865" y="47544"/>
                  </a:lnTo>
                  <a:lnTo>
                    <a:pt x="47865" y="0"/>
                  </a:lnTo>
                  <a:close/>
                </a:path>
              </a:pathLst>
            </a:custGeom>
            <a:solidFill>
              <a:srgbClr val="3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548" name="Google Shape;548;p32"/>
            <p:cNvGrpSpPr/>
            <p:nvPr/>
          </p:nvGrpSpPr>
          <p:grpSpPr>
            <a:xfrm>
              <a:off x="6346078" y="-7"/>
              <a:ext cx="1517264" cy="1508454"/>
              <a:chOff x="4659706" y="1568197"/>
              <a:chExt cx="874000" cy="868975"/>
            </a:xfrm>
          </p:grpSpPr>
          <p:sp>
            <p:nvSpPr>
              <p:cNvPr id="549" name="Google Shape;549;p32"/>
              <p:cNvSpPr/>
              <p:nvPr/>
            </p:nvSpPr>
            <p:spPr>
              <a:xfrm>
                <a:off x="4659706" y="1568197"/>
                <a:ext cx="874000" cy="868975"/>
              </a:xfrm>
              <a:custGeom>
                <a:avLst/>
                <a:gdLst/>
                <a:ahLst/>
                <a:cxnLst/>
                <a:rect l="l" t="t" r="r" b="b"/>
                <a:pathLst>
                  <a:path w="34960" h="34759" extrusionOk="0">
                    <a:moveTo>
                      <a:pt x="17480" y="1141"/>
                    </a:moveTo>
                    <a:cubicBezTo>
                      <a:pt x="26499" y="1141"/>
                      <a:pt x="33831" y="8425"/>
                      <a:pt x="33819" y="17385"/>
                    </a:cubicBezTo>
                    <a:cubicBezTo>
                      <a:pt x="33819" y="26333"/>
                      <a:pt x="26499" y="33617"/>
                      <a:pt x="17480" y="33617"/>
                    </a:cubicBezTo>
                    <a:cubicBezTo>
                      <a:pt x="8485" y="33617"/>
                      <a:pt x="1141" y="26333"/>
                      <a:pt x="1141" y="17385"/>
                    </a:cubicBezTo>
                    <a:cubicBezTo>
                      <a:pt x="1141" y="8425"/>
                      <a:pt x="8461" y="1141"/>
                      <a:pt x="17480" y="1141"/>
                    </a:cubicBezTo>
                    <a:close/>
                    <a:moveTo>
                      <a:pt x="17480" y="0"/>
                    </a:moveTo>
                    <a:cubicBezTo>
                      <a:pt x="7843" y="0"/>
                      <a:pt x="0" y="7796"/>
                      <a:pt x="0" y="17385"/>
                    </a:cubicBezTo>
                    <a:cubicBezTo>
                      <a:pt x="0" y="26963"/>
                      <a:pt x="7843" y="34758"/>
                      <a:pt x="17480" y="34758"/>
                    </a:cubicBezTo>
                    <a:cubicBezTo>
                      <a:pt x="27117" y="34758"/>
                      <a:pt x="34960" y="26963"/>
                      <a:pt x="34960" y="17385"/>
                    </a:cubicBezTo>
                    <a:cubicBezTo>
                      <a:pt x="34960" y="7796"/>
                      <a:pt x="27117" y="0"/>
                      <a:pt x="17480" y="0"/>
                    </a:cubicBezTo>
                    <a:close/>
                  </a:path>
                </a:pathLst>
              </a:custGeom>
              <a:solidFill>
                <a:srgbClr val="3031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0" name="Google Shape;550;p32"/>
              <p:cNvSpPr/>
              <p:nvPr/>
            </p:nvSpPr>
            <p:spPr>
              <a:xfrm>
                <a:off x="4812381" y="1719997"/>
                <a:ext cx="568925" cy="565350"/>
              </a:xfrm>
              <a:custGeom>
                <a:avLst/>
                <a:gdLst/>
                <a:ahLst/>
                <a:cxnLst/>
                <a:rect l="l" t="t" r="r" b="b"/>
                <a:pathLst>
                  <a:path w="22757" h="22614" extrusionOk="0">
                    <a:moveTo>
                      <a:pt x="11373" y="1130"/>
                    </a:moveTo>
                    <a:cubicBezTo>
                      <a:pt x="17017" y="1130"/>
                      <a:pt x="21604" y="5693"/>
                      <a:pt x="21604" y="11313"/>
                    </a:cubicBezTo>
                    <a:cubicBezTo>
                      <a:pt x="21604" y="16922"/>
                      <a:pt x="17017" y="21485"/>
                      <a:pt x="11373" y="21485"/>
                    </a:cubicBezTo>
                    <a:cubicBezTo>
                      <a:pt x="5729" y="21485"/>
                      <a:pt x="1142" y="16922"/>
                      <a:pt x="1142" y="11313"/>
                    </a:cubicBezTo>
                    <a:cubicBezTo>
                      <a:pt x="1142" y="5693"/>
                      <a:pt x="5729" y="1130"/>
                      <a:pt x="11373" y="1130"/>
                    </a:cubicBezTo>
                    <a:close/>
                    <a:moveTo>
                      <a:pt x="11373" y="1"/>
                    </a:moveTo>
                    <a:cubicBezTo>
                      <a:pt x="5111" y="1"/>
                      <a:pt x="1" y="5063"/>
                      <a:pt x="1" y="11301"/>
                    </a:cubicBezTo>
                    <a:cubicBezTo>
                      <a:pt x="1" y="17540"/>
                      <a:pt x="5111" y="22614"/>
                      <a:pt x="11373" y="22614"/>
                    </a:cubicBezTo>
                    <a:cubicBezTo>
                      <a:pt x="17659" y="22614"/>
                      <a:pt x="22757" y="17552"/>
                      <a:pt x="22757" y="11301"/>
                    </a:cubicBezTo>
                    <a:cubicBezTo>
                      <a:pt x="22757" y="5063"/>
                      <a:pt x="17647" y="1"/>
                      <a:pt x="11373" y="1"/>
                    </a:cubicBezTo>
                    <a:close/>
                  </a:path>
                </a:pathLst>
              </a:custGeom>
              <a:solidFill>
                <a:srgbClr val="3031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51" name="Google Shape;551;p32"/>
            <p:cNvGrpSpPr/>
            <p:nvPr/>
          </p:nvGrpSpPr>
          <p:grpSpPr>
            <a:xfrm flipH="1">
              <a:off x="7863375" y="3865492"/>
              <a:ext cx="1311352" cy="1282468"/>
              <a:chOff x="17" y="-17"/>
              <a:chExt cx="840556" cy="837120"/>
            </a:xfrm>
          </p:grpSpPr>
          <p:sp>
            <p:nvSpPr>
              <p:cNvPr id="552" name="Google Shape;552;p32"/>
              <p:cNvSpPr/>
              <p:nvPr/>
            </p:nvSpPr>
            <p:spPr>
              <a:xfrm rot="5400000">
                <a:off x="5141" y="1671"/>
                <a:ext cx="837115" cy="833749"/>
              </a:xfrm>
              <a:custGeom>
                <a:avLst/>
                <a:gdLst/>
                <a:ahLst/>
                <a:cxnLst/>
                <a:rect l="l" t="t" r="r" b="b"/>
                <a:pathLst>
                  <a:path w="25239" h="25225" extrusionOk="0">
                    <a:moveTo>
                      <a:pt x="0" y="0"/>
                    </a:moveTo>
                    <a:lnTo>
                      <a:pt x="0" y="25224"/>
                    </a:lnTo>
                    <a:lnTo>
                      <a:pt x="25238" y="25224"/>
                    </a:lnTo>
                    <a:lnTo>
                      <a:pt x="25238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3" name="Google Shape;553;p32"/>
              <p:cNvSpPr/>
              <p:nvPr/>
            </p:nvSpPr>
            <p:spPr>
              <a:xfrm rot="5400000">
                <a:off x="17" y="-17"/>
                <a:ext cx="832890" cy="832890"/>
              </a:xfrm>
              <a:custGeom>
                <a:avLst/>
                <a:gdLst/>
                <a:ahLst/>
                <a:cxnLst/>
                <a:rect l="l" t="t" r="r" b="b"/>
                <a:pathLst>
                  <a:path w="25199" h="25199" extrusionOk="0">
                    <a:moveTo>
                      <a:pt x="0" y="1"/>
                    </a:moveTo>
                    <a:lnTo>
                      <a:pt x="0" y="25199"/>
                    </a:lnTo>
                    <a:lnTo>
                      <a:pt x="25198" y="25199"/>
                    </a:lnTo>
                    <a:cubicBezTo>
                      <a:pt x="25198" y="11279"/>
                      <a:pt x="13920" y="1"/>
                      <a:pt x="0" y="1"/>
                    </a:cubicBezTo>
                    <a:close/>
                  </a:path>
                </a:pathLst>
              </a:custGeom>
              <a:solidFill>
                <a:srgbClr val="FDC2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554" name="Google Shape;554;p32"/>
            <p:cNvSpPr/>
            <p:nvPr/>
          </p:nvSpPr>
          <p:spPr>
            <a:xfrm>
              <a:off x="7215425" y="2575275"/>
              <a:ext cx="641274" cy="1282433"/>
            </a:xfrm>
            <a:custGeom>
              <a:avLst/>
              <a:gdLst/>
              <a:ahLst/>
              <a:cxnLst/>
              <a:rect l="l" t="t" r="r" b="b"/>
              <a:pathLst>
                <a:path w="23707" h="47568" extrusionOk="0">
                  <a:moveTo>
                    <a:pt x="23707" y="1"/>
                  </a:moveTo>
                  <a:cubicBezTo>
                    <a:pt x="10612" y="1"/>
                    <a:pt x="0" y="10553"/>
                    <a:pt x="0" y="23564"/>
                  </a:cubicBezTo>
                  <a:lnTo>
                    <a:pt x="0" y="24028"/>
                  </a:lnTo>
                  <a:cubicBezTo>
                    <a:pt x="0" y="37040"/>
                    <a:pt x="10612" y="47568"/>
                    <a:pt x="23707" y="47568"/>
                  </a:cubicBezTo>
                  <a:lnTo>
                    <a:pt x="23707" y="1"/>
                  </a:lnTo>
                  <a:close/>
                </a:path>
              </a:pathLst>
            </a:custGeom>
            <a:solidFill>
              <a:srgbClr val="35904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7564648" y="2931041"/>
              <a:ext cx="617177" cy="613173"/>
            </a:xfrm>
            <a:custGeom>
              <a:avLst/>
              <a:gdLst/>
              <a:ahLst/>
              <a:cxnLst/>
              <a:rect l="l" t="t" r="r" b="b"/>
              <a:pathLst>
                <a:path w="22044" h="21901" extrusionOk="0">
                  <a:moveTo>
                    <a:pt x="11016" y="0"/>
                  </a:moveTo>
                  <a:cubicBezTo>
                    <a:pt x="4932" y="0"/>
                    <a:pt x="0" y="4908"/>
                    <a:pt x="0" y="10956"/>
                  </a:cubicBezTo>
                  <a:cubicBezTo>
                    <a:pt x="0" y="16993"/>
                    <a:pt x="4932" y="21900"/>
                    <a:pt x="11016" y="21900"/>
                  </a:cubicBezTo>
                  <a:cubicBezTo>
                    <a:pt x="17100" y="21900"/>
                    <a:pt x="22043" y="16993"/>
                    <a:pt x="22043" y="10956"/>
                  </a:cubicBezTo>
                  <a:cubicBezTo>
                    <a:pt x="22043" y="4908"/>
                    <a:pt x="17100" y="0"/>
                    <a:pt x="11016" y="0"/>
                  </a:cubicBezTo>
                  <a:close/>
                </a:path>
              </a:pathLst>
            </a:custGeom>
            <a:solidFill>
              <a:srgbClr val="FDC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8156558" y="1407885"/>
              <a:ext cx="724981" cy="725343"/>
            </a:xfrm>
            <a:custGeom>
              <a:avLst/>
              <a:gdLst/>
              <a:ahLst/>
              <a:cxnLst/>
              <a:rect l="l" t="t" r="r" b="b"/>
              <a:pathLst>
                <a:path w="26048" h="26061" extrusionOk="0">
                  <a:moveTo>
                    <a:pt x="0" y="1"/>
                  </a:moveTo>
                  <a:lnTo>
                    <a:pt x="0" y="26060"/>
                  </a:lnTo>
                  <a:lnTo>
                    <a:pt x="26048" y="26060"/>
                  </a:lnTo>
                  <a:lnTo>
                    <a:pt x="26048" y="1"/>
                  </a:lnTo>
                  <a:close/>
                </a:path>
              </a:pathLst>
            </a:custGeom>
            <a:solidFill>
              <a:srgbClr val="FDC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6569400" y="2133225"/>
              <a:ext cx="1289007" cy="438508"/>
            </a:xfrm>
            <a:custGeom>
              <a:avLst/>
              <a:gdLst/>
              <a:ahLst/>
              <a:cxnLst/>
              <a:rect l="l" t="t" r="r" b="b"/>
              <a:pathLst>
                <a:path w="47688" h="17041" extrusionOk="0">
                  <a:moveTo>
                    <a:pt x="1" y="0"/>
                  </a:moveTo>
                  <a:lnTo>
                    <a:pt x="1" y="17040"/>
                  </a:lnTo>
                  <a:lnTo>
                    <a:pt x="47687" y="17040"/>
                  </a:lnTo>
                  <a:lnTo>
                    <a:pt x="47687" y="0"/>
                  </a:lnTo>
                  <a:close/>
                </a:path>
              </a:pathLst>
            </a:custGeom>
            <a:solidFill>
              <a:srgbClr val="3AA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5282096" y="2574035"/>
              <a:ext cx="1280416" cy="1284903"/>
            </a:xfrm>
            <a:custGeom>
              <a:avLst/>
              <a:gdLst/>
              <a:ahLst/>
              <a:cxnLst/>
              <a:rect l="l" t="t" r="r" b="b"/>
              <a:pathLst>
                <a:path w="23684" h="23767" extrusionOk="0">
                  <a:moveTo>
                    <a:pt x="1" y="1"/>
                  </a:moveTo>
                  <a:lnTo>
                    <a:pt x="1" y="23767"/>
                  </a:lnTo>
                  <a:lnTo>
                    <a:pt x="23684" y="1"/>
                  </a:lnTo>
                  <a:close/>
                </a:path>
              </a:pathLst>
            </a:custGeom>
            <a:solidFill>
              <a:srgbClr val="FDC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713225" y="2110754"/>
            <a:ext cx="2695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713225" y="2903454"/>
            <a:ext cx="26952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517904"/>
            <a:ext cx="2695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rgbClr val="30318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dirty="0"/>
              <a:t>xx%</a:t>
            </a:r>
            <a:endParaRPr dirty="0"/>
          </a:p>
        </p:txBody>
      </p:sp>
      <p:grpSp>
        <p:nvGrpSpPr>
          <p:cNvPr id="29" name="Google Shape;29;p3"/>
          <p:cNvGrpSpPr/>
          <p:nvPr/>
        </p:nvGrpSpPr>
        <p:grpSpPr>
          <a:xfrm flipH="1">
            <a:off x="7834598" y="2575215"/>
            <a:ext cx="1309413" cy="1278013"/>
            <a:chOff x="17" y="-17"/>
            <a:chExt cx="840553" cy="834212"/>
          </a:xfrm>
          <a:solidFill>
            <a:srgbClr val="3AA651"/>
          </a:solidFill>
        </p:grpSpPr>
        <p:sp>
          <p:nvSpPr>
            <p:cNvPr id="30" name="Google Shape;30;p3"/>
            <p:cNvSpPr/>
            <p:nvPr/>
          </p:nvSpPr>
          <p:spPr>
            <a:xfrm rot="5400000">
              <a:off x="6588" y="215"/>
              <a:ext cx="834212" cy="833749"/>
            </a:xfrm>
            <a:custGeom>
              <a:avLst/>
              <a:gdLst/>
              <a:ahLst/>
              <a:cxnLst/>
              <a:rect l="l" t="t" r="r" b="b"/>
              <a:pathLst>
                <a:path w="25239" h="25225" extrusionOk="0">
                  <a:moveTo>
                    <a:pt x="0" y="0"/>
                  </a:moveTo>
                  <a:lnTo>
                    <a:pt x="0" y="25224"/>
                  </a:lnTo>
                  <a:lnTo>
                    <a:pt x="25238" y="25224"/>
                  </a:lnTo>
                  <a:lnTo>
                    <a:pt x="2523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31;p3"/>
            <p:cNvSpPr/>
            <p:nvPr/>
          </p:nvSpPr>
          <p:spPr>
            <a:xfrm rot="5400000">
              <a:off x="17" y="-17"/>
              <a:ext cx="832890" cy="832890"/>
            </a:xfrm>
            <a:custGeom>
              <a:avLst/>
              <a:gdLst/>
              <a:ahLst/>
              <a:cxnLst/>
              <a:rect l="l" t="t" r="r" b="b"/>
              <a:pathLst>
                <a:path w="25199" h="25199" extrusionOk="0">
                  <a:moveTo>
                    <a:pt x="0" y="1"/>
                  </a:moveTo>
                  <a:lnTo>
                    <a:pt x="0" y="25199"/>
                  </a:lnTo>
                  <a:lnTo>
                    <a:pt x="25198" y="25199"/>
                  </a:lnTo>
                  <a:cubicBezTo>
                    <a:pt x="25198" y="11279"/>
                    <a:pt x="1392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2" name="Google Shape;32;p3"/>
          <p:cNvGrpSpPr/>
          <p:nvPr/>
        </p:nvGrpSpPr>
        <p:grpSpPr>
          <a:xfrm>
            <a:off x="5288594" y="1287520"/>
            <a:ext cx="3855403" cy="2570563"/>
            <a:chOff x="5288594" y="1287520"/>
            <a:chExt cx="3855403" cy="2570563"/>
          </a:xfrm>
        </p:grpSpPr>
        <p:sp>
          <p:nvSpPr>
            <p:cNvPr id="33" name="Google Shape;33;p3"/>
            <p:cNvSpPr/>
            <p:nvPr/>
          </p:nvSpPr>
          <p:spPr>
            <a:xfrm>
              <a:off x="6576938" y="2572463"/>
              <a:ext cx="1283514" cy="1283514"/>
            </a:xfrm>
            <a:custGeom>
              <a:avLst/>
              <a:gdLst/>
              <a:ahLst/>
              <a:cxnLst/>
              <a:rect l="l" t="t" r="r" b="b"/>
              <a:pathLst>
                <a:path w="35745" h="35745" extrusionOk="0">
                  <a:moveTo>
                    <a:pt x="17872" y="0"/>
                  </a:moveTo>
                  <a:cubicBezTo>
                    <a:pt x="8009" y="0"/>
                    <a:pt x="0" y="8009"/>
                    <a:pt x="0" y="17872"/>
                  </a:cubicBezTo>
                  <a:cubicBezTo>
                    <a:pt x="0" y="27747"/>
                    <a:pt x="8009" y="35744"/>
                    <a:pt x="17872" y="35744"/>
                  </a:cubicBezTo>
                  <a:cubicBezTo>
                    <a:pt x="27735" y="35744"/>
                    <a:pt x="35744" y="27747"/>
                    <a:pt x="35744" y="17872"/>
                  </a:cubicBezTo>
                  <a:cubicBezTo>
                    <a:pt x="35744" y="8009"/>
                    <a:pt x="27735" y="0"/>
                    <a:pt x="17872" y="0"/>
                  </a:cubicBezTo>
                  <a:close/>
                </a:path>
              </a:pathLst>
            </a:custGeom>
            <a:solidFill>
              <a:srgbClr val="FDC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4" name="Google Shape;34;p3"/>
            <p:cNvGrpSpPr/>
            <p:nvPr/>
          </p:nvGrpSpPr>
          <p:grpSpPr>
            <a:xfrm flipH="1">
              <a:off x="7853813" y="1287520"/>
              <a:ext cx="1290184" cy="1287708"/>
              <a:chOff x="3799150" y="2868025"/>
              <a:chExt cx="1184307" cy="1177925"/>
            </a:xfrm>
          </p:grpSpPr>
          <p:sp>
            <p:nvSpPr>
              <p:cNvPr id="35" name="Google Shape;35;p3"/>
              <p:cNvSpPr/>
              <p:nvPr/>
            </p:nvSpPr>
            <p:spPr>
              <a:xfrm>
                <a:off x="3799150" y="2868025"/>
                <a:ext cx="1177925" cy="1177925"/>
              </a:xfrm>
              <a:custGeom>
                <a:avLst/>
                <a:gdLst/>
                <a:ahLst/>
                <a:cxnLst/>
                <a:rect l="l" t="t" r="r" b="b"/>
                <a:pathLst>
                  <a:path w="47117" h="47117" extrusionOk="0">
                    <a:moveTo>
                      <a:pt x="0" y="0"/>
                    </a:moveTo>
                    <a:lnTo>
                      <a:pt x="0" y="47116"/>
                    </a:lnTo>
                    <a:lnTo>
                      <a:pt x="47116" y="47116"/>
                    </a:lnTo>
                    <a:lnTo>
                      <a:pt x="47116" y="0"/>
                    </a:lnTo>
                    <a:close/>
                  </a:path>
                </a:pathLst>
              </a:custGeom>
              <a:solidFill>
                <a:srgbClr val="3031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>
                <a:off x="4395507" y="2869200"/>
                <a:ext cx="587950" cy="1175850"/>
              </a:xfrm>
              <a:custGeom>
                <a:avLst/>
                <a:gdLst/>
                <a:ahLst/>
                <a:cxnLst/>
                <a:rect l="l" t="t" r="r" b="b"/>
                <a:pathLst>
                  <a:path w="23518" h="47034" extrusionOk="0">
                    <a:moveTo>
                      <a:pt x="23517" y="1"/>
                    </a:moveTo>
                    <a:cubicBezTo>
                      <a:pt x="10529" y="1"/>
                      <a:pt x="1" y="10541"/>
                      <a:pt x="1" y="23517"/>
                    </a:cubicBezTo>
                    <a:cubicBezTo>
                      <a:pt x="1" y="36505"/>
                      <a:pt x="10529" y="47033"/>
                      <a:pt x="23517" y="47033"/>
                    </a:cubicBezTo>
                    <a:lnTo>
                      <a:pt x="23517" y="1"/>
                    </a:lnTo>
                    <a:close/>
                  </a:path>
                </a:pathLst>
              </a:custGeom>
              <a:solidFill>
                <a:srgbClr val="35904A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7" name="Google Shape;37;p3"/>
            <p:cNvGrpSpPr/>
            <p:nvPr/>
          </p:nvGrpSpPr>
          <p:grpSpPr>
            <a:xfrm>
              <a:off x="6570428" y="1287520"/>
              <a:ext cx="1290184" cy="1287708"/>
              <a:chOff x="3799150" y="2868025"/>
              <a:chExt cx="1184307" cy="1177925"/>
            </a:xfrm>
          </p:grpSpPr>
          <p:sp>
            <p:nvSpPr>
              <p:cNvPr id="38" name="Google Shape;38;p3"/>
              <p:cNvSpPr/>
              <p:nvPr/>
            </p:nvSpPr>
            <p:spPr>
              <a:xfrm>
                <a:off x="3799150" y="2868025"/>
                <a:ext cx="1177925" cy="1177925"/>
              </a:xfrm>
              <a:custGeom>
                <a:avLst/>
                <a:gdLst/>
                <a:ahLst/>
                <a:cxnLst/>
                <a:rect l="l" t="t" r="r" b="b"/>
                <a:pathLst>
                  <a:path w="47117" h="47117" extrusionOk="0">
                    <a:moveTo>
                      <a:pt x="0" y="0"/>
                    </a:moveTo>
                    <a:lnTo>
                      <a:pt x="0" y="47116"/>
                    </a:lnTo>
                    <a:lnTo>
                      <a:pt x="47116" y="47116"/>
                    </a:lnTo>
                    <a:lnTo>
                      <a:pt x="47116" y="0"/>
                    </a:lnTo>
                    <a:close/>
                  </a:path>
                </a:pathLst>
              </a:custGeom>
              <a:solidFill>
                <a:srgbClr val="3AA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>
                <a:off x="4395507" y="2869200"/>
                <a:ext cx="587950" cy="1175850"/>
              </a:xfrm>
              <a:custGeom>
                <a:avLst/>
                <a:gdLst/>
                <a:ahLst/>
                <a:cxnLst/>
                <a:rect l="l" t="t" r="r" b="b"/>
                <a:pathLst>
                  <a:path w="23518" h="47034" extrusionOk="0">
                    <a:moveTo>
                      <a:pt x="23517" y="1"/>
                    </a:moveTo>
                    <a:cubicBezTo>
                      <a:pt x="10529" y="1"/>
                      <a:pt x="1" y="10541"/>
                      <a:pt x="1" y="23517"/>
                    </a:cubicBezTo>
                    <a:cubicBezTo>
                      <a:pt x="1" y="36505"/>
                      <a:pt x="10529" y="47033"/>
                      <a:pt x="23517" y="47033"/>
                    </a:cubicBezTo>
                    <a:lnTo>
                      <a:pt x="23517" y="1"/>
                    </a:lnTo>
                    <a:close/>
                  </a:path>
                </a:pathLst>
              </a:custGeom>
              <a:solidFill>
                <a:srgbClr val="35904A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40" name="Google Shape;40;p3"/>
            <p:cNvSpPr/>
            <p:nvPr/>
          </p:nvSpPr>
          <p:spPr>
            <a:xfrm flipH="1">
              <a:off x="5288594" y="2570375"/>
              <a:ext cx="1283231" cy="1287708"/>
            </a:xfrm>
            <a:custGeom>
              <a:avLst/>
              <a:gdLst/>
              <a:ahLst/>
              <a:cxnLst/>
              <a:rect l="l" t="t" r="r" b="b"/>
              <a:pathLst>
                <a:path w="47117" h="47117" extrusionOk="0">
                  <a:moveTo>
                    <a:pt x="0" y="0"/>
                  </a:moveTo>
                  <a:lnTo>
                    <a:pt x="0" y="47116"/>
                  </a:lnTo>
                  <a:lnTo>
                    <a:pt x="47116" y="47116"/>
                  </a:lnTo>
                  <a:lnTo>
                    <a:pt x="47116" y="0"/>
                  </a:lnTo>
                  <a:close/>
                </a:path>
              </a:pathLst>
            </a:custGeom>
            <a:solidFill>
              <a:srgbClr val="3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5559708" y="2851560"/>
              <a:ext cx="724981" cy="725343"/>
            </a:xfrm>
            <a:custGeom>
              <a:avLst/>
              <a:gdLst/>
              <a:ahLst/>
              <a:cxnLst/>
              <a:rect l="l" t="t" r="r" b="b"/>
              <a:pathLst>
                <a:path w="26048" h="26061" extrusionOk="0">
                  <a:moveTo>
                    <a:pt x="0" y="1"/>
                  </a:moveTo>
                  <a:lnTo>
                    <a:pt x="0" y="26060"/>
                  </a:lnTo>
                  <a:lnTo>
                    <a:pt x="26048" y="26060"/>
                  </a:lnTo>
                  <a:lnTo>
                    <a:pt x="26048" y="1"/>
                  </a:lnTo>
                  <a:close/>
                </a:path>
              </a:pathLst>
            </a:custGeom>
            <a:solidFill>
              <a:srgbClr val="FDC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5290008" y="1288923"/>
              <a:ext cx="1280416" cy="1284903"/>
            </a:xfrm>
            <a:custGeom>
              <a:avLst/>
              <a:gdLst/>
              <a:ahLst/>
              <a:cxnLst/>
              <a:rect l="l" t="t" r="r" b="b"/>
              <a:pathLst>
                <a:path w="23684" h="23767" extrusionOk="0">
                  <a:moveTo>
                    <a:pt x="1" y="1"/>
                  </a:moveTo>
                  <a:lnTo>
                    <a:pt x="1" y="23767"/>
                  </a:lnTo>
                  <a:lnTo>
                    <a:pt x="23684" y="1"/>
                  </a:lnTo>
                  <a:close/>
                </a:path>
              </a:pathLst>
            </a:custGeom>
            <a:solidFill>
              <a:srgbClr val="FDC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 txBox="1">
            <a:spLocks noGrp="1"/>
          </p:cNvSpPr>
          <p:nvPr>
            <p:ph type="title"/>
          </p:nvPr>
        </p:nvSpPr>
        <p:spPr>
          <a:xfrm>
            <a:off x="713125" y="408650"/>
            <a:ext cx="77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" name="Google Shape;45;p4"/>
          <p:cNvSpPr txBox="1">
            <a:spLocks noGrp="1"/>
          </p:cNvSpPr>
          <p:nvPr>
            <p:ph type="body" idx="1"/>
          </p:nvPr>
        </p:nvSpPr>
        <p:spPr>
          <a:xfrm>
            <a:off x="713125" y="1213875"/>
            <a:ext cx="7714800" cy="3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30318B"/>
              </a:buClr>
              <a:buSzPts val="1400"/>
              <a:buFont typeface="Arial" panose="020B0604020202090204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Arial" panose="020B0604020202090204"/>
              <a:buAutoNum type="alphaLcPeriod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Arial" panose="020B0604020202090204"/>
              <a:buAutoNum type="romanLcPeriod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Arial" panose="020B0604020202090204"/>
              <a:buAutoNum type="arabicPeriod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Arial" panose="020B0604020202090204"/>
              <a:buAutoNum type="alphaLcPeriod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Arial" panose="020B0604020202090204"/>
              <a:buAutoNum type="romanLcPeriod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Arial" panose="020B0604020202090204"/>
              <a:buAutoNum type="arabicPeriod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Arial" panose="020B0604020202090204"/>
              <a:buAutoNum type="alphaLcPeriod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Arial" panose="020B0604020202090204"/>
              <a:buAutoNum type="romanLcPeriod"/>
              <a:defRPr/>
            </a:lvl9pPr>
          </a:lstStyle>
          <a:p>
            <a:endParaRPr dirty="0"/>
          </a:p>
        </p:txBody>
      </p:sp>
      <p:sp>
        <p:nvSpPr>
          <p:cNvPr id="46" name="Google Shape;46;p4"/>
          <p:cNvSpPr/>
          <p:nvPr/>
        </p:nvSpPr>
        <p:spPr>
          <a:xfrm>
            <a:off x="0" y="0"/>
            <a:ext cx="1282725" cy="1287221"/>
          </a:xfrm>
          <a:custGeom>
            <a:avLst/>
            <a:gdLst/>
            <a:ahLst/>
            <a:cxnLst/>
            <a:rect l="l" t="t" r="r" b="b"/>
            <a:pathLst>
              <a:path w="23684" h="23767" extrusionOk="0">
                <a:moveTo>
                  <a:pt x="1" y="1"/>
                </a:moveTo>
                <a:lnTo>
                  <a:pt x="1" y="23767"/>
                </a:lnTo>
                <a:lnTo>
                  <a:pt x="23684" y="1"/>
                </a:lnTo>
                <a:close/>
              </a:path>
            </a:pathLst>
          </a:custGeom>
          <a:solidFill>
            <a:srgbClr val="FDC2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" name="Google Shape;47;p4"/>
          <p:cNvSpPr/>
          <p:nvPr/>
        </p:nvSpPr>
        <p:spPr>
          <a:xfrm flipH="1">
            <a:off x="-383184" y="730075"/>
            <a:ext cx="1107435" cy="1100251"/>
          </a:xfrm>
          <a:custGeom>
            <a:avLst/>
            <a:gdLst/>
            <a:ahLst/>
            <a:cxnLst/>
            <a:rect l="l" t="t" r="r" b="b"/>
            <a:pathLst>
              <a:path w="22044" h="21901" extrusionOk="0">
                <a:moveTo>
                  <a:pt x="11016" y="0"/>
                </a:moveTo>
                <a:cubicBezTo>
                  <a:pt x="4932" y="0"/>
                  <a:pt x="0" y="4908"/>
                  <a:pt x="0" y="10956"/>
                </a:cubicBezTo>
                <a:cubicBezTo>
                  <a:pt x="0" y="16993"/>
                  <a:pt x="4932" y="21900"/>
                  <a:pt x="11016" y="21900"/>
                </a:cubicBezTo>
                <a:cubicBezTo>
                  <a:pt x="17100" y="21900"/>
                  <a:pt x="22043" y="16993"/>
                  <a:pt x="22043" y="10956"/>
                </a:cubicBezTo>
                <a:cubicBezTo>
                  <a:pt x="22043" y="4908"/>
                  <a:pt x="17100" y="0"/>
                  <a:pt x="11016" y="0"/>
                </a:cubicBezTo>
                <a:close/>
              </a:path>
            </a:pathLst>
          </a:custGeom>
          <a:solidFill>
            <a:srgbClr val="3AA6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" name="Google Shape;48;p4"/>
          <p:cNvSpPr/>
          <p:nvPr/>
        </p:nvSpPr>
        <p:spPr>
          <a:xfrm>
            <a:off x="7856700" y="3856225"/>
            <a:ext cx="1287311" cy="1287254"/>
          </a:xfrm>
          <a:custGeom>
            <a:avLst/>
            <a:gdLst/>
            <a:ahLst/>
            <a:cxnLst/>
            <a:rect l="l" t="t" r="r" b="b"/>
            <a:pathLst>
              <a:path w="22959" h="22959" extrusionOk="0">
                <a:moveTo>
                  <a:pt x="0" y="0"/>
                </a:moveTo>
                <a:lnTo>
                  <a:pt x="0" y="22958"/>
                </a:lnTo>
                <a:lnTo>
                  <a:pt x="22958" y="22958"/>
                </a:lnTo>
                <a:lnTo>
                  <a:pt x="22958" y="0"/>
                </a:lnTo>
                <a:close/>
              </a:path>
            </a:pathLst>
          </a:custGeom>
          <a:solidFill>
            <a:srgbClr val="FDC2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" name="Google Shape;49;p4"/>
          <p:cNvSpPr/>
          <p:nvPr/>
        </p:nvSpPr>
        <p:spPr>
          <a:xfrm flipH="1">
            <a:off x="8440090" y="3356152"/>
            <a:ext cx="1107435" cy="1100251"/>
          </a:xfrm>
          <a:custGeom>
            <a:avLst/>
            <a:gdLst/>
            <a:ahLst/>
            <a:cxnLst/>
            <a:rect l="l" t="t" r="r" b="b"/>
            <a:pathLst>
              <a:path w="22044" h="21901" extrusionOk="0">
                <a:moveTo>
                  <a:pt x="11016" y="0"/>
                </a:moveTo>
                <a:cubicBezTo>
                  <a:pt x="4932" y="0"/>
                  <a:pt x="0" y="4908"/>
                  <a:pt x="0" y="10956"/>
                </a:cubicBezTo>
                <a:cubicBezTo>
                  <a:pt x="0" y="16993"/>
                  <a:pt x="4932" y="21900"/>
                  <a:pt x="11016" y="21900"/>
                </a:cubicBezTo>
                <a:cubicBezTo>
                  <a:pt x="17100" y="21900"/>
                  <a:pt x="22043" y="16993"/>
                  <a:pt x="22043" y="10956"/>
                </a:cubicBezTo>
                <a:cubicBezTo>
                  <a:pt x="22043" y="4908"/>
                  <a:pt x="17100" y="0"/>
                  <a:pt x="11016" y="0"/>
                </a:cubicBezTo>
                <a:close/>
              </a:path>
            </a:pathLst>
          </a:custGeom>
          <a:solidFill>
            <a:srgbClr val="3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713225" y="1338638"/>
            <a:ext cx="3117300" cy="142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7200">
                <a:solidFill>
                  <a:srgbClr val="30318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72" name="Google Shape;72;p7"/>
          <p:cNvSpPr txBox="1">
            <a:spLocks noGrp="1"/>
          </p:cNvSpPr>
          <p:nvPr>
            <p:ph type="body" idx="1"/>
          </p:nvPr>
        </p:nvSpPr>
        <p:spPr>
          <a:xfrm>
            <a:off x="713225" y="2702363"/>
            <a:ext cx="3117300" cy="11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grpSp>
        <p:nvGrpSpPr>
          <p:cNvPr id="73" name="Google Shape;73;p7"/>
          <p:cNvGrpSpPr/>
          <p:nvPr/>
        </p:nvGrpSpPr>
        <p:grpSpPr>
          <a:xfrm>
            <a:off x="5282096" y="-2850"/>
            <a:ext cx="3892714" cy="5150809"/>
            <a:chOff x="5282096" y="-2850"/>
            <a:chExt cx="3892714" cy="5150809"/>
          </a:xfrm>
        </p:grpSpPr>
        <p:grpSp>
          <p:nvGrpSpPr>
            <p:cNvPr id="74" name="Google Shape;74;p7"/>
            <p:cNvGrpSpPr/>
            <p:nvPr/>
          </p:nvGrpSpPr>
          <p:grpSpPr>
            <a:xfrm flipH="1">
              <a:off x="6551975" y="3861239"/>
              <a:ext cx="1311346" cy="1284436"/>
              <a:chOff x="17" y="-17"/>
              <a:chExt cx="840553" cy="834212"/>
            </a:xfrm>
          </p:grpSpPr>
          <p:sp>
            <p:nvSpPr>
              <p:cNvPr id="75" name="Google Shape;75;p7"/>
              <p:cNvSpPr/>
              <p:nvPr/>
            </p:nvSpPr>
            <p:spPr>
              <a:xfrm rot="5400000">
                <a:off x="6588" y="215"/>
                <a:ext cx="834212" cy="833749"/>
              </a:xfrm>
              <a:custGeom>
                <a:avLst/>
                <a:gdLst/>
                <a:ahLst/>
                <a:cxnLst/>
                <a:rect l="l" t="t" r="r" b="b"/>
                <a:pathLst>
                  <a:path w="25239" h="25225" extrusionOk="0">
                    <a:moveTo>
                      <a:pt x="0" y="0"/>
                    </a:moveTo>
                    <a:lnTo>
                      <a:pt x="0" y="25224"/>
                    </a:lnTo>
                    <a:lnTo>
                      <a:pt x="25238" y="25224"/>
                    </a:lnTo>
                    <a:lnTo>
                      <a:pt x="25238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6" name="Google Shape;76;p7"/>
              <p:cNvSpPr/>
              <p:nvPr/>
            </p:nvSpPr>
            <p:spPr>
              <a:xfrm rot="5400000">
                <a:off x="17" y="-17"/>
                <a:ext cx="832890" cy="832890"/>
              </a:xfrm>
              <a:custGeom>
                <a:avLst/>
                <a:gdLst/>
                <a:ahLst/>
                <a:cxnLst/>
                <a:rect l="l" t="t" r="r" b="b"/>
                <a:pathLst>
                  <a:path w="25199" h="25199" extrusionOk="0">
                    <a:moveTo>
                      <a:pt x="0" y="1"/>
                    </a:moveTo>
                    <a:lnTo>
                      <a:pt x="0" y="25199"/>
                    </a:lnTo>
                    <a:lnTo>
                      <a:pt x="25198" y="25199"/>
                    </a:lnTo>
                    <a:cubicBezTo>
                      <a:pt x="25198" y="11279"/>
                      <a:pt x="13920" y="1"/>
                      <a:pt x="0" y="1"/>
                    </a:cubicBezTo>
                    <a:close/>
                  </a:path>
                </a:pathLst>
              </a:custGeom>
              <a:solidFill>
                <a:srgbClr val="3AA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77" name="Google Shape;77;p7"/>
            <p:cNvSpPr/>
            <p:nvPr/>
          </p:nvSpPr>
          <p:spPr>
            <a:xfrm flipH="1">
              <a:off x="6582971" y="10"/>
              <a:ext cx="1280416" cy="1284903"/>
            </a:xfrm>
            <a:custGeom>
              <a:avLst/>
              <a:gdLst/>
              <a:ahLst/>
              <a:cxnLst/>
              <a:rect l="l" t="t" r="r" b="b"/>
              <a:pathLst>
                <a:path w="23684" h="23767" extrusionOk="0">
                  <a:moveTo>
                    <a:pt x="1" y="1"/>
                  </a:moveTo>
                  <a:lnTo>
                    <a:pt x="1" y="23767"/>
                  </a:lnTo>
                  <a:lnTo>
                    <a:pt x="23684" y="1"/>
                  </a:lnTo>
                  <a:close/>
                </a:path>
              </a:pathLst>
            </a:custGeom>
            <a:solidFill>
              <a:srgbClr val="FDC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7856700" y="-2850"/>
              <a:ext cx="1318110" cy="5145201"/>
            </a:xfrm>
            <a:custGeom>
              <a:avLst/>
              <a:gdLst/>
              <a:ahLst/>
              <a:cxnLst/>
              <a:rect l="l" t="t" r="r" b="b"/>
              <a:pathLst>
                <a:path w="47866" h="47545" extrusionOk="0">
                  <a:moveTo>
                    <a:pt x="1" y="0"/>
                  </a:moveTo>
                  <a:lnTo>
                    <a:pt x="1" y="47544"/>
                  </a:lnTo>
                  <a:lnTo>
                    <a:pt x="47865" y="47544"/>
                  </a:lnTo>
                  <a:lnTo>
                    <a:pt x="47865" y="0"/>
                  </a:lnTo>
                  <a:close/>
                </a:path>
              </a:pathLst>
            </a:custGeom>
            <a:solidFill>
              <a:srgbClr val="3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79" name="Google Shape;79;p7"/>
            <p:cNvGrpSpPr/>
            <p:nvPr/>
          </p:nvGrpSpPr>
          <p:grpSpPr>
            <a:xfrm>
              <a:off x="6346078" y="-7"/>
              <a:ext cx="1517264" cy="1508454"/>
              <a:chOff x="4659706" y="1568197"/>
              <a:chExt cx="874000" cy="868975"/>
            </a:xfrm>
          </p:grpSpPr>
          <p:sp>
            <p:nvSpPr>
              <p:cNvPr id="80" name="Google Shape;80;p7"/>
              <p:cNvSpPr/>
              <p:nvPr/>
            </p:nvSpPr>
            <p:spPr>
              <a:xfrm>
                <a:off x="4659706" y="1568197"/>
                <a:ext cx="874000" cy="868975"/>
              </a:xfrm>
              <a:custGeom>
                <a:avLst/>
                <a:gdLst/>
                <a:ahLst/>
                <a:cxnLst/>
                <a:rect l="l" t="t" r="r" b="b"/>
                <a:pathLst>
                  <a:path w="34960" h="34759" extrusionOk="0">
                    <a:moveTo>
                      <a:pt x="17480" y="1141"/>
                    </a:moveTo>
                    <a:cubicBezTo>
                      <a:pt x="26499" y="1141"/>
                      <a:pt x="33831" y="8425"/>
                      <a:pt x="33819" y="17385"/>
                    </a:cubicBezTo>
                    <a:cubicBezTo>
                      <a:pt x="33819" y="26333"/>
                      <a:pt x="26499" y="33617"/>
                      <a:pt x="17480" y="33617"/>
                    </a:cubicBezTo>
                    <a:cubicBezTo>
                      <a:pt x="8485" y="33617"/>
                      <a:pt x="1141" y="26333"/>
                      <a:pt x="1141" y="17385"/>
                    </a:cubicBezTo>
                    <a:cubicBezTo>
                      <a:pt x="1141" y="8425"/>
                      <a:pt x="8461" y="1141"/>
                      <a:pt x="17480" y="1141"/>
                    </a:cubicBezTo>
                    <a:close/>
                    <a:moveTo>
                      <a:pt x="17480" y="0"/>
                    </a:moveTo>
                    <a:cubicBezTo>
                      <a:pt x="7843" y="0"/>
                      <a:pt x="0" y="7796"/>
                      <a:pt x="0" y="17385"/>
                    </a:cubicBezTo>
                    <a:cubicBezTo>
                      <a:pt x="0" y="26963"/>
                      <a:pt x="7843" y="34758"/>
                      <a:pt x="17480" y="34758"/>
                    </a:cubicBezTo>
                    <a:cubicBezTo>
                      <a:pt x="27117" y="34758"/>
                      <a:pt x="34960" y="26963"/>
                      <a:pt x="34960" y="17385"/>
                    </a:cubicBezTo>
                    <a:cubicBezTo>
                      <a:pt x="34960" y="7796"/>
                      <a:pt x="27117" y="0"/>
                      <a:pt x="17480" y="0"/>
                    </a:cubicBezTo>
                    <a:close/>
                  </a:path>
                </a:pathLst>
              </a:custGeom>
              <a:solidFill>
                <a:srgbClr val="3AA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" name="Google Shape;81;p7"/>
              <p:cNvSpPr/>
              <p:nvPr/>
            </p:nvSpPr>
            <p:spPr>
              <a:xfrm>
                <a:off x="4812381" y="1719997"/>
                <a:ext cx="568925" cy="565350"/>
              </a:xfrm>
              <a:custGeom>
                <a:avLst/>
                <a:gdLst/>
                <a:ahLst/>
                <a:cxnLst/>
                <a:rect l="l" t="t" r="r" b="b"/>
                <a:pathLst>
                  <a:path w="22757" h="22614" extrusionOk="0">
                    <a:moveTo>
                      <a:pt x="11373" y="1130"/>
                    </a:moveTo>
                    <a:cubicBezTo>
                      <a:pt x="17017" y="1130"/>
                      <a:pt x="21604" y="5693"/>
                      <a:pt x="21604" y="11313"/>
                    </a:cubicBezTo>
                    <a:cubicBezTo>
                      <a:pt x="21604" y="16922"/>
                      <a:pt x="17017" y="21485"/>
                      <a:pt x="11373" y="21485"/>
                    </a:cubicBezTo>
                    <a:cubicBezTo>
                      <a:pt x="5729" y="21485"/>
                      <a:pt x="1142" y="16922"/>
                      <a:pt x="1142" y="11313"/>
                    </a:cubicBezTo>
                    <a:cubicBezTo>
                      <a:pt x="1142" y="5693"/>
                      <a:pt x="5729" y="1130"/>
                      <a:pt x="11373" y="1130"/>
                    </a:cubicBezTo>
                    <a:close/>
                    <a:moveTo>
                      <a:pt x="11373" y="1"/>
                    </a:moveTo>
                    <a:cubicBezTo>
                      <a:pt x="5111" y="1"/>
                      <a:pt x="1" y="5063"/>
                      <a:pt x="1" y="11301"/>
                    </a:cubicBezTo>
                    <a:cubicBezTo>
                      <a:pt x="1" y="17540"/>
                      <a:pt x="5111" y="22614"/>
                      <a:pt x="11373" y="22614"/>
                    </a:cubicBezTo>
                    <a:cubicBezTo>
                      <a:pt x="17659" y="22614"/>
                      <a:pt x="22757" y="17552"/>
                      <a:pt x="22757" y="11301"/>
                    </a:cubicBezTo>
                    <a:cubicBezTo>
                      <a:pt x="22757" y="5063"/>
                      <a:pt x="17647" y="1"/>
                      <a:pt x="11373" y="1"/>
                    </a:cubicBezTo>
                    <a:close/>
                  </a:path>
                </a:pathLst>
              </a:custGeom>
              <a:solidFill>
                <a:srgbClr val="3AA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2" name="Google Shape;82;p7"/>
            <p:cNvGrpSpPr/>
            <p:nvPr/>
          </p:nvGrpSpPr>
          <p:grpSpPr>
            <a:xfrm flipH="1">
              <a:off x="7863375" y="3865492"/>
              <a:ext cx="1311352" cy="1282468"/>
              <a:chOff x="17" y="-17"/>
              <a:chExt cx="840556" cy="837120"/>
            </a:xfrm>
          </p:grpSpPr>
          <p:sp>
            <p:nvSpPr>
              <p:cNvPr id="83" name="Google Shape;83;p7"/>
              <p:cNvSpPr/>
              <p:nvPr/>
            </p:nvSpPr>
            <p:spPr>
              <a:xfrm rot="5400000">
                <a:off x="5141" y="1671"/>
                <a:ext cx="837115" cy="833749"/>
              </a:xfrm>
              <a:custGeom>
                <a:avLst/>
                <a:gdLst/>
                <a:ahLst/>
                <a:cxnLst/>
                <a:rect l="l" t="t" r="r" b="b"/>
                <a:pathLst>
                  <a:path w="25239" h="25225" extrusionOk="0">
                    <a:moveTo>
                      <a:pt x="0" y="0"/>
                    </a:moveTo>
                    <a:lnTo>
                      <a:pt x="0" y="25224"/>
                    </a:lnTo>
                    <a:lnTo>
                      <a:pt x="25238" y="25224"/>
                    </a:lnTo>
                    <a:lnTo>
                      <a:pt x="25238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" name="Google Shape;84;p7"/>
              <p:cNvSpPr/>
              <p:nvPr/>
            </p:nvSpPr>
            <p:spPr>
              <a:xfrm rot="5400000">
                <a:off x="17" y="-17"/>
                <a:ext cx="832890" cy="832890"/>
              </a:xfrm>
              <a:custGeom>
                <a:avLst/>
                <a:gdLst/>
                <a:ahLst/>
                <a:cxnLst/>
                <a:rect l="l" t="t" r="r" b="b"/>
                <a:pathLst>
                  <a:path w="25199" h="25199" extrusionOk="0">
                    <a:moveTo>
                      <a:pt x="0" y="1"/>
                    </a:moveTo>
                    <a:lnTo>
                      <a:pt x="0" y="25199"/>
                    </a:lnTo>
                    <a:lnTo>
                      <a:pt x="25198" y="25199"/>
                    </a:lnTo>
                    <a:cubicBezTo>
                      <a:pt x="25198" y="11279"/>
                      <a:pt x="13920" y="1"/>
                      <a:pt x="0" y="1"/>
                    </a:cubicBezTo>
                    <a:close/>
                  </a:path>
                </a:pathLst>
              </a:custGeom>
              <a:solidFill>
                <a:srgbClr val="FDC2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85" name="Google Shape;85;p7"/>
            <p:cNvSpPr/>
            <p:nvPr/>
          </p:nvSpPr>
          <p:spPr>
            <a:xfrm>
              <a:off x="7215425" y="2575275"/>
              <a:ext cx="641274" cy="1282433"/>
            </a:xfrm>
            <a:custGeom>
              <a:avLst/>
              <a:gdLst/>
              <a:ahLst/>
              <a:cxnLst/>
              <a:rect l="l" t="t" r="r" b="b"/>
              <a:pathLst>
                <a:path w="23707" h="47568" extrusionOk="0">
                  <a:moveTo>
                    <a:pt x="23707" y="1"/>
                  </a:moveTo>
                  <a:cubicBezTo>
                    <a:pt x="10612" y="1"/>
                    <a:pt x="0" y="10553"/>
                    <a:pt x="0" y="23564"/>
                  </a:cubicBezTo>
                  <a:lnTo>
                    <a:pt x="0" y="24028"/>
                  </a:lnTo>
                  <a:cubicBezTo>
                    <a:pt x="0" y="37040"/>
                    <a:pt x="10612" y="47568"/>
                    <a:pt x="23707" y="47568"/>
                  </a:cubicBezTo>
                  <a:lnTo>
                    <a:pt x="23707" y="1"/>
                  </a:lnTo>
                  <a:close/>
                </a:path>
              </a:pathLst>
            </a:custGeom>
            <a:solidFill>
              <a:srgbClr val="35904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7564648" y="2931041"/>
              <a:ext cx="617177" cy="613173"/>
            </a:xfrm>
            <a:custGeom>
              <a:avLst/>
              <a:gdLst/>
              <a:ahLst/>
              <a:cxnLst/>
              <a:rect l="l" t="t" r="r" b="b"/>
              <a:pathLst>
                <a:path w="22044" h="21901" extrusionOk="0">
                  <a:moveTo>
                    <a:pt x="11016" y="0"/>
                  </a:moveTo>
                  <a:cubicBezTo>
                    <a:pt x="4932" y="0"/>
                    <a:pt x="0" y="4908"/>
                    <a:pt x="0" y="10956"/>
                  </a:cubicBezTo>
                  <a:cubicBezTo>
                    <a:pt x="0" y="16993"/>
                    <a:pt x="4932" y="21900"/>
                    <a:pt x="11016" y="21900"/>
                  </a:cubicBezTo>
                  <a:cubicBezTo>
                    <a:pt x="17100" y="21900"/>
                    <a:pt x="22043" y="16993"/>
                    <a:pt x="22043" y="10956"/>
                  </a:cubicBezTo>
                  <a:cubicBezTo>
                    <a:pt x="22043" y="4908"/>
                    <a:pt x="17100" y="0"/>
                    <a:pt x="11016" y="0"/>
                  </a:cubicBezTo>
                  <a:close/>
                </a:path>
              </a:pathLst>
            </a:custGeom>
            <a:solidFill>
              <a:srgbClr val="FDC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8156558" y="1407885"/>
              <a:ext cx="724981" cy="725343"/>
            </a:xfrm>
            <a:custGeom>
              <a:avLst/>
              <a:gdLst/>
              <a:ahLst/>
              <a:cxnLst/>
              <a:rect l="l" t="t" r="r" b="b"/>
              <a:pathLst>
                <a:path w="26048" h="26061" extrusionOk="0">
                  <a:moveTo>
                    <a:pt x="0" y="1"/>
                  </a:moveTo>
                  <a:lnTo>
                    <a:pt x="0" y="26060"/>
                  </a:lnTo>
                  <a:lnTo>
                    <a:pt x="26048" y="26060"/>
                  </a:lnTo>
                  <a:lnTo>
                    <a:pt x="26048" y="1"/>
                  </a:lnTo>
                  <a:close/>
                </a:path>
              </a:pathLst>
            </a:custGeom>
            <a:solidFill>
              <a:srgbClr val="FDC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6569400" y="2133225"/>
              <a:ext cx="1289007" cy="438508"/>
            </a:xfrm>
            <a:custGeom>
              <a:avLst/>
              <a:gdLst/>
              <a:ahLst/>
              <a:cxnLst/>
              <a:rect l="l" t="t" r="r" b="b"/>
              <a:pathLst>
                <a:path w="47688" h="17041" extrusionOk="0">
                  <a:moveTo>
                    <a:pt x="1" y="0"/>
                  </a:moveTo>
                  <a:lnTo>
                    <a:pt x="1" y="17040"/>
                  </a:lnTo>
                  <a:lnTo>
                    <a:pt x="47687" y="17040"/>
                  </a:lnTo>
                  <a:lnTo>
                    <a:pt x="47687" y="0"/>
                  </a:lnTo>
                  <a:close/>
                </a:path>
              </a:pathLst>
            </a:custGeom>
            <a:solidFill>
              <a:srgbClr val="3AA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5282096" y="2574035"/>
              <a:ext cx="1280416" cy="1284903"/>
            </a:xfrm>
            <a:custGeom>
              <a:avLst/>
              <a:gdLst/>
              <a:ahLst/>
              <a:cxnLst/>
              <a:rect l="l" t="t" r="r" b="b"/>
              <a:pathLst>
                <a:path w="23684" h="23767" extrusionOk="0">
                  <a:moveTo>
                    <a:pt x="1" y="1"/>
                  </a:moveTo>
                  <a:lnTo>
                    <a:pt x="1" y="23767"/>
                  </a:lnTo>
                  <a:lnTo>
                    <a:pt x="23684" y="1"/>
                  </a:lnTo>
                  <a:close/>
                </a:path>
              </a:pathLst>
            </a:custGeom>
            <a:solidFill>
              <a:srgbClr val="FDC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"/>
          <p:cNvSpPr txBox="1">
            <a:spLocks noGrp="1"/>
          </p:cNvSpPr>
          <p:nvPr>
            <p:ph type="title"/>
          </p:nvPr>
        </p:nvSpPr>
        <p:spPr>
          <a:xfrm>
            <a:off x="4515475" y="411480"/>
            <a:ext cx="3897000" cy="20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24" name="Google Shape;124;p10"/>
          <p:cNvGrpSpPr/>
          <p:nvPr/>
        </p:nvGrpSpPr>
        <p:grpSpPr>
          <a:xfrm>
            <a:off x="0" y="1345190"/>
            <a:ext cx="1309413" cy="1278013"/>
            <a:chOff x="17" y="-17"/>
            <a:chExt cx="840553" cy="834212"/>
          </a:xfrm>
        </p:grpSpPr>
        <p:sp>
          <p:nvSpPr>
            <p:cNvPr id="125" name="Google Shape;125;p10"/>
            <p:cNvSpPr/>
            <p:nvPr/>
          </p:nvSpPr>
          <p:spPr>
            <a:xfrm rot="5400000">
              <a:off x="6588" y="215"/>
              <a:ext cx="834212" cy="833749"/>
            </a:xfrm>
            <a:custGeom>
              <a:avLst/>
              <a:gdLst/>
              <a:ahLst/>
              <a:cxnLst/>
              <a:rect l="l" t="t" r="r" b="b"/>
              <a:pathLst>
                <a:path w="25239" h="25225" extrusionOk="0">
                  <a:moveTo>
                    <a:pt x="0" y="0"/>
                  </a:moveTo>
                  <a:lnTo>
                    <a:pt x="0" y="25224"/>
                  </a:lnTo>
                  <a:lnTo>
                    <a:pt x="25238" y="25224"/>
                  </a:lnTo>
                  <a:lnTo>
                    <a:pt x="2523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" name="Google Shape;126;p10"/>
            <p:cNvSpPr/>
            <p:nvPr/>
          </p:nvSpPr>
          <p:spPr>
            <a:xfrm rot="5400000">
              <a:off x="17" y="-17"/>
              <a:ext cx="832890" cy="832890"/>
            </a:xfrm>
            <a:custGeom>
              <a:avLst/>
              <a:gdLst/>
              <a:ahLst/>
              <a:cxnLst/>
              <a:rect l="l" t="t" r="r" b="b"/>
              <a:pathLst>
                <a:path w="25199" h="25199" extrusionOk="0">
                  <a:moveTo>
                    <a:pt x="0" y="1"/>
                  </a:moveTo>
                  <a:lnTo>
                    <a:pt x="0" y="25199"/>
                  </a:lnTo>
                  <a:lnTo>
                    <a:pt x="25198" y="25199"/>
                  </a:lnTo>
                  <a:cubicBezTo>
                    <a:pt x="25198" y="11279"/>
                    <a:pt x="13920" y="1"/>
                    <a:pt x="0" y="1"/>
                  </a:cubicBezTo>
                  <a:close/>
                </a:path>
              </a:pathLst>
            </a:custGeom>
            <a:solidFill>
              <a:srgbClr val="3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7" name="Google Shape;127;p10"/>
          <p:cNvGrpSpPr/>
          <p:nvPr/>
        </p:nvGrpSpPr>
        <p:grpSpPr>
          <a:xfrm>
            <a:off x="-12" y="2630449"/>
            <a:ext cx="1290080" cy="1278013"/>
            <a:chOff x="17" y="-17"/>
            <a:chExt cx="840553" cy="834212"/>
          </a:xfrm>
        </p:grpSpPr>
        <p:sp>
          <p:nvSpPr>
            <p:cNvPr id="128" name="Google Shape;128;p10"/>
            <p:cNvSpPr/>
            <p:nvPr/>
          </p:nvSpPr>
          <p:spPr>
            <a:xfrm rot="5400000">
              <a:off x="6588" y="215"/>
              <a:ext cx="834212" cy="833749"/>
            </a:xfrm>
            <a:custGeom>
              <a:avLst/>
              <a:gdLst/>
              <a:ahLst/>
              <a:cxnLst/>
              <a:rect l="l" t="t" r="r" b="b"/>
              <a:pathLst>
                <a:path w="25239" h="25225" extrusionOk="0">
                  <a:moveTo>
                    <a:pt x="0" y="0"/>
                  </a:moveTo>
                  <a:lnTo>
                    <a:pt x="0" y="25224"/>
                  </a:lnTo>
                  <a:lnTo>
                    <a:pt x="25238" y="25224"/>
                  </a:lnTo>
                  <a:lnTo>
                    <a:pt x="2523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" name="Google Shape;129;p10"/>
            <p:cNvSpPr/>
            <p:nvPr/>
          </p:nvSpPr>
          <p:spPr>
            <a:xfrm rot="5400000">
              <a:off x="17" y="-17"/>
              <a:ext cx="832890" cy="832890"/>
            </a:xfrm>
            <a:custGeom>
              <a:avLst/>
              <a:gdLst/>
              <a:ahLst/>
              <a:cxnLst/>
              <a:rect l="l" t="t" r="r" b="b"/>
              <a:pathLst>
                <a:path w="25199" h="25199" extrusionOk="0">
                  <a:moveTo>
                    <a:pt x="0" y="1"/>
                  </a:moveTo>
                  <a:lnTo>
                    <a:pt x="0" y="25199"/>
                  </a:lnTo>
                  <a:lnTo>
                    <a:pt x="25198" y="25199"/>
                  </a:lnTo>
                  <a:cubicBezTo>
                    <a:pt x="25198" y="11279"/>
                    <a:pt x="13920" y="1"/>
                    <a:pt x="0" y="1"/>
                  </a:cubicBezTo>
                  <a:close/>
                </a:path>
              </a:pathLst>
            </a:custGeom>
            <a:solidFill>
              <a:srgbClr val="3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36" name="Google Shape;136;p10"/>
          <p:cNvSpPr/>
          <p:nvPr/>
        </p:nvSpPr>
        <p:spPr>
          <a:xfrm rot="10800000" flipH="1">
            <a:off x="5290000" y="3860533"/>
            <a:ext cx="1280416" cy="1334161"/>
          </a:xfrm>
          <a:custGeom>
            <a:avLst/>
            <a:gdLst/>
            <a:ahLst/>
            <a:cxnLst/>
            <a:rect l="l" t="t" r="r" b="b"/>
            <a:pathLst>
              <a:path w="23684" h="23767" extrusionOk="0">
                <a:moveTo>
                  <a:pt x="1" y="1"/>
                </a:moveTo>
                <a:lnTo>
                  <a:pt x="1" y="23767"/>
                </a:lnTo>
                <a:lnTo>
                  <a:pt x="23684" y="1"/>
                </a:lnTo>
                <a:close/>
              </a:path>
            </a:pathLst>
          </a:custGeom>
          <a:solidFill>
            <a:srgbClr val="FDC2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37" name="Google Shape;137;p10"/>
          <p:cNvGrpSpPr/>
          <p:nvPr/>
        </p:nvGrpSpPr>
        <p:grpSpPr>
          <a:xfrm flipH="1">
            <a:off x="478440" y="3078234"/>
            <a:ext cx="1544096" cy="1534697"/>
            <a:chOff x="4659706" y="1568197"/>
            <a:chExt cx="874000" cy="868975"/>
          </a:xfrm>
          <a:solidFill>
            <a:srgbClr val="FDC226"/>
          </a:solidFill>
        </p:grpSpPr>
        <p:sp>
          <p:nvSpPr>
            <p:cNvPr id="138" name="Google Shape;138;p10"/>
            <p:cNvSpPr/>
            <p:nvPr/>
          </p:nvSpPr>
          <p:spPr>
            <a:xfrm>
              <a:off x="4659706" y="1568197"/>
              <a:ext cx="874000" cy="868975"/>
            </a:xfrm>
            <a:custGeom>
              <a:avLst/>
              <a:gdLst/>
              <a:ahLst/>
              <a:cxnLst/>
              <a:rect l="l" t="t" r="r" b="b"/>
              <a:pathLst>
                <a:path w="34960" h="34759" extrusionOk="0">
                  <a:moveTo>
                    <a:pt x="17480" y="1141"/>
                  </a:moveTo>
                  <a:cubicBezTo>
                    <a:pt x="26499" y="1141"/>
                    <a:pt x="33831" y="8425"/>
                    <a:pt x="33819" y="17385"/>
                  </a:cubicBezTo>
                  <a:cubicBezTo>
                    <a:pt x="33819" y="26333"/>
                    <a:pt x="26499" y="33617"/>
                    <a:pt x="17480" y="33617"/>
                  </a:cubicBezTo>
                  <a:cubicBezTo>
                    <a:pt x="8485" y="33617"/>
                    <a:pt x="1141" y="26333"/>
                    <a:pt x="1141" y="17385"/>
                  </a:cubicBezTo>
                  <a:cubicBezTo>
                    <a:pt x="1141" y="8425"/>
                    <a:pt x="8461" y="1141"/>
                    <a:pt x="17480" y="1141"/>
                  </a:cubicBezTo>
                  <a:close/>
                  <a:moveTo>
                    <a:pt x="17480" y="0"/>
                  </a:moveTo>
                  <a:cubicBezTo>
                    <a:pt x="7843" y="0"/>
                    <a:pt x="0" y="7796"/>
                    <a:pt x="0" y="17385"/>
                  </a:cubicBezTo>
                  <a:cubicBezTo>
                    <a:pt x="0" y="26963"/>
                    <a:pt x="7843" y="34758"/>
                    <a:pt x="17480" y="34758"/>
                  </a:cubicBezTo>
                  <a:cubicBezTo>
                    <a:pt x="27117" y="34758"/>
                    <a:pt x="34960" y="26963"/>
                    <a:pt x="34960" y="17385"/>
                  </a:cubicBezTo>
                  <a:cubicBezTo>
                    <a:pt x="34960" y="7796"/>
                    <a:pt x="27117" y="0"/>
                    <a:pt x="174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" name="Google Shape;139;p10"/>
            <p:cNvSpPr/>
            <p:nvPr/>
          </p:nvSpPr>
          <p:spPr>
            <a:xfrm>
              <a:off x="4812381" y="1719997"/>
              <a:ext cx="568925" cy="565350"/>
            </a:xfrm>
            <a:custGeom>
              <a:avLst/>
              <a:gdLst/>
              <a:ahLst/>
              <a:cxnLst/>
              <a:rect l="l" t="t" r="r" b="b"/>
              <a:pathLst>
                <a:path w="22757" h="22614" extrusionOk="0">
                  <a:moveTo>
                    <a:pt x="11373" y="1130"/>
                  </a:moveTo>
                  <a:cubicBezTo>
                    <a:pt x="17017" y="1130"/>
                    <a:pt x="21604" y="5693"/>
                    <a:pt x="21604" y="11313"/>
                  </a:cubicBezTo>
                  <a:cubicBezTo>
                    <a:pt x="21604" y="16922"/>
                    <a:pt x="17017" y="21485"/>
                    <a:pt x="11373" y="21485"/>
                  </a:cubicBezTo>
                  <a:cubicBezTo>
                    <a:pt x="5729" y="21485"/>
                    <a:pt x="1142" y="16922"/>
                    <a:pt x="1142" y="11313"/>
                  </a:cubicBezTo>
                  <a:cubicBezTo>
                    <a:pt x="1142" y="5693"/>
                    <a:pt x="5729" y="1130"/>
                    <a:pt x="11373" y="1130"/>
                  </a:cubicBezTo>
                  <a:close/>
                  <a:moveTo>
                    <a:pt x="11373" y="1"/>
                  </a:moveTo>
                  <a:cubicBezTo>
                    <a:pt x="5111" y="1"/>
                    <a:pt x="1" y="5063"/>
                    <a:pt x="1" y="11301"/>
                  </a:cubicBezTo>
                  <a:cubicBezTo>
                    <a:pt x="1" y="17540"/>
                    <a:pt x="5111" y="22614"/>
                    <a:pt x="11373" y="22614"/>
                  </a:cubicBezTo>
                  <a:cubicBezTo>
                    <a:pt x="17659" y="22614"/>
                    <a:pt x="22757" y="17552"/>
                    <a:pt x="22757" y="11301"/>
                  </a:cubicBezTo>
                  <a:cubicBezTo>
                    <a:pt x="22757" y="5063"/>
                    <a:pt x="17647" y="1"/>
                    <a:pt x="113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9" name="Google Shape;35;p3"/>
          <p:cNvSpPr/>
          <p:nvPr userDrawn="1"/>
        </p:nvSpPr>
        <p:spPr>
          <a:xfrm flipH="1" flipV="1">
            <a:off x="7860769" y="3908271"/>
            <a:ext cx="1283231" cy="1287708"/>
          </a:xfrm>
          <a:custGeom>
            <a:avLst/>
            <a:gdLst/>
            <a:ahLst/>
            <a:cxnLst/>
            <a:rect l="l" t="t" r="r" b="b"/>
            <a:pathLst>
              <a:path w="47117" h="47117" extrusionOk="0">
                <a:moveTo>
                  <a:pt x="0" y="0"/>
                </a:moveTo>
                <a:lnTo>
                  <a:pt x="0" y="47116"/>
                </a:lnTo>
                <a:lnTo>
                  <a:pt x="47116" y="47116"/>
                </a:lnTo>
                <a:lnTo>
                  <a:pt x="47116" y="0"/>
                </a:lnTo>
                <a:close/>
              </a:path>
            </a:pathLst>
          </a:custGeom>
          <a:solidFill>
            <a:srgbClr val="3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" name="Google Shape;36;p3"/>
          <p:cNvSpPr/>
          <p:nvPr userDrawn="1"/>
        </p:nvSpPr>
        <p:spPr>
          <a:xfrm flipH="1" flipV="1">
            <a:off x="7853816" y="3909255"/>
            <a:ext cx="640513" cy="1285440"/>
          </a:xfrm>
          <a:custGeom>
            <a:avLst/>
            <a:gdLst/>
            <a:ahLst/>
            <a:cxnLst/>
            <a:rect l="l" t="t" r="r" b="b"/>
            <a:pathLst>
              <a:path w="23518" h="47034" extrusionOk="0">
                <a:moveTo>
                  <a:pt x="23517" y="1"/>
                </a:moveTo>
                <a:cubicBezTo>
                  <a:pt x="10529" y="1"/>
                  <a:pt x="1" y="10541"/>
                  <a:pt x="1" y="23517"/>
                </a:cubicBezTo>
                <a:cubicBezTo>
                  <a:pt x="1" y="36505"/>
                  <a:pt x="10529" y="47033"/>
                  <a:pt x="23517" y="47033"/>
                </a:cubicBezTo>
                <a:lnTo>
                  <a:pt x="23517" y="1"/>
                </a:lnTo>
                <a:close/>
              </a:path>
            </a:pathLst>
          </a:custGeom>
          <a:solidFill>
            <a:srgbClr val="35904A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" name="Google Shape;38;p3"/>
          <p:cNvSpPr/>
          <p:nvPr userDrawn="1"/>
        </p:nvSpPr>
        <p:spPr>
          <a:xfrm flipV="1">
            <a:off x="6570431" y="3908271"/>
            <a:ext cx="1283231" cy="1287708"/>
          </a:xfrm>
          <a:custGeom>
            <a:avLst/>
            <a:gdLst/>
            <a:ahLst/>
            <a:cxnLst/>
            <a:rect l="l" t="t" r="r" b="b"/>
            <a:pathLst>
              <a:path w="47117" h="47117" extrusionOk="0">
                <a:moveTo>
                  <a:pt x="0" y="0"/>
                </a:moveTo>
                <a:lnTo>
                  <a:pt x="0" y="47116"/>
                </a:lnTo>
                <a:lnTo>
                  <a:pt x="47116" y="47116"/>
                </a:lnTo>
                <a:lnTo>
                  <a:pt x="47116" y="0"/>
                </a:lnTo>
                <a:close/>
              </a:path>
            </a:pathLst>
          </a:custGeom>
          <a:solidFill>
            <a:srgbClr val="3AA6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39;p3"/>
          <p:cNvSpPr/>
          <p:nvPr userDrawn="1"/>
        </p:nvSpPr>
        <p:spPr>
          <a:xfrm flipV="1">
            <a:off x="7220102" y="3909255"/>
            <a:ext cx="640513" cy="1285440"/>
          </a:xfrm>
          <a:custGeom>
            <a:avLst/>
            <a:gdLst/>
            <a:ahLst/>
            <a:cxnLst/>
            <a:rect l="l" t="t" r="r" b="b"/>
            <a:pathLst>
              <a:path w="23518" h="47034" extrusionOk="0">
                <a:moveTo>
                  <a:pt x="23517" y="1"/>
                </a:moveTo>
                <a:cubicBezTo>
                  <a:pt x="10529" y="1"/>
                  <a:pt x="1" y="10541"/>
                  <a:pt x="1" y="23517"/>
                </a:cubicBezTo>
                <a:cubicBezTo>
                  <a:pt x="1" y="36505"/>
                  <a:pt x="10529" y="47033"/>
                  <a:pt x="23517" y="47033"/>
                </a:cubicBezTo>
                <a:lnTo>
                  <a:pt x="23517" y="1"/>
                </a:lnTo>
                <a:close/>
              </a:path>
            </a:pathLst>
          </a:custGeom>
          <a:solidFill>
            <a:srgbClr val="35904A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p14"/>
          <p:cNvGrpSpPr/>
          <p:nvPr/>
        </p:nvGrpSpPr>
        <p:grpSpPr>
          <a:xfrm>
            <a:off x="6525567" y="-12252"/>
            <a:ext cx="2641892" cy="5166511"/>
            <a:chOff x="6525567" y="-12252"/>
            <a:chExt cx="2641892" cy="5166511"/>
          </a:xfrm>
        </p:grpSpPr>
        <p:grpSp>
          <p:nvGrpSpPr>
            <p:cNvPr id="168" name="Google Shape;168;p14"/>
            <p:cNvGrpSpPr/>
            <p:nvPr/>
          </p:nvGrpSpPr>
          <p:grpSpPr>
            <a:xfrm rot="10800000">
              <a:off x="6525567" y="-12252"/>
              <a:ext cx="1320928" cy="1289525"/>
              <a:chOff x="17" y="-17"/>
              <a:chExt cx="840553" cy="834212"/>
            </a:xfrm>
          </p:grpSpPr>
          <p:sp>
            <p:nvSpPr>
              <p:cNvPr id="169" name="Google Shape;169;p14"/>
              <p:cNvSpPr/>
              <p:nvPr/>
            </p:nvSpPr>
            <p:spPr>
              <a:xfrm rot="5400000">
                <a:off x="6588" y="215"/>
                <a:ext cx="834212" cy="833749"/>
              </a:xfrm>
              <a:custGeom>
                <a:avLst/>
                <a:gdLst/>
                <a:ahLst/>
                <a:cxnLst/>
                <a:rect l="l" t="t" r="r" b="b"/>
                <a:pathLst>
                  <a:path w="25239" h="25225" extrusionOk="0">
                    <a:moveTo>
                      <a:pt x="0" y="0"/>
                    </a:moveTo>
                    <a:lnTo>
                      <a:pt x="0" y="25224"/>
                    </a:lnTo>
                    <a:lnTo>
                      <a:pt x="25238" y="25224"/>
                    </a:lnTo>
                    <a:lnTo>
                      <a:pt x="25238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" name="Google Shape;170;p14"/>
              <p:cNvSpPr/>
              <p:nvPr/>
            </p:nvSpPr>
            <p:spPr>
              <a:xfrm rot="5400000">
                <a:off x="17" y="-17"/>
                <a:ext cx="832890" cy="832890"/>
              </a:xfrm>
              <a:custGeom>
                <a:avLst/>
                <a:gdLst/>
                <a:ahLst/>
                <a:cxnLst/>
                <a:rect l="l" t="t" r="r" b="b"/>
                <a:pathLst>
                  <a:path w="25199" h="25199" extrusionOk="0">
                    <a:moveTo>
                      <a:pt x="0" y="1"/>
                    </a:moveTo>
                    <a:lnTo>
                      <a:pt x="0" y="25199"/>
                    </a:lnTo>
                    <a:lnTo>
                      <a:pt x="25198" y="25199"/>
                    </a:lnTo>
                    <a:cubicBezTo>
                      <a:pt x="25198" y="11279"/>
                      <a:pt x="13920" y="1"/>
                      <a:pt x="0" y="1"/>
                    </a:cubicBezTo>
                    <a:close/>
                  </a:path>
                </a:pathLst>
              </a:custGeom>
              <a:solidFill>
                <a:srgbClr val="3590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71" name="Google Shape;171;p14"/>
            <p:cNvGrpSpPr/>
            <p:nvPr/>
          </p:nvGrpSpPr>
          <p:grpSpPr>
            <a:xfrm rot="-5400000" flipH="1">
              <a:off x="7848635" y="-12170"/>
              <a:ext cx="1292984" cy="1297131"/>
              <a:chOff x="3799150" y="2868025"/>
              <a:chExt cx="1178225" cy="1177925"/>
            </a:xfrm>
          </p:grpSpPr>
          <p:sp>
            <p:nvSpPr>
              <p:cNvPr id="172" name="Google Shape;172;p14"/>
              <p:cNvSpPr/>
              <p:nvPr/>
            </p:nvSpPr>
            <p:spPr>
              <a:xfrm>
                <a:off x="3799150" y="2868025"/>
                <a:ext cx="1177925" cy="1177925"/>
              </a:xfrm>
              <a:custGeom>
                <a:avLst/>
                <a:gdLst/>
                <a:ahLst/>
                <a:cxnLst/>
                <a:rect l="l" t="t" r="r" b="b"/>
                <a:pathLst>
                  <a:path w="47117" h="47117" extrusionOk="0">
                    <a:moveTo>
                      <a:pt x="0" y="0"/>
                    </a:moveTo>
                    <a:lnTo>
                      <a:pt x="0" y="47116"/>
                    </a:lnTo>
                    <a:lnTo>
                      <a:pt x="47116" y="47116"/>
                    </a:lnTo>
                    <a:lnTo>
                      <a:pt x="47116" y="0"/>
                    </a:lnTo>
                    <a:close/>
                  </a:path>
                </a:pathLst>
              </a:custGeom>
              <a:solidFill>
                <a:srgbClr val="3AA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" name="Google Shape;173;p14"/>
              <p:cNvSpPr/>
              <p:nvPr/>
            </p:nvSpPr>
            <p:spPr>
              <a:xfrm>
                <a:off x="4389425" y="2869200"/>
                <a:ext cx="587950" cy="1175850"/>
              </a:xfrm>
              <a:custGeom>
                <a:avLst/>
                <a:gdLst/>
                <a:ahLst/>
                <a:cxnLst/>
                <a:rect l="l" t="t" r="r" b="b"/>
                <a:pathLst>
                  <a:path w="23518" h="47034" extrusionOk="0">
                    <a:moveTo>
                      <a:pt x="23517" y="1"/>
                    </a:moveTo>
                    <a:cubicBezTo>
                      <a:pt x="10529" y="1"/>
                      <a:pt x="1" y="10541"/>
                      <a:pt x="1" y="23517"/>
                    </a:cubicBezTo>
                    <a:cubicBezTo>
                      <a:pt x="1" y="36505"/>
                      <a:pt x="10529" y="47033"/>
                      <a:pt x="23517" y="47033"/>
                    </a:cubicBezTo>
                    <a:lnTo>
                      <a:pt x="23517" y="1"/>
                    </a:lnTo>
                    <a:close/>
                  </a:path>
                </a:pathLst>
              </a:custGeom>
              <a:solidFill>
                <a:srgbClr val="30318B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74" name="Google Shape;174;p14"/>
            <p:cNvGrpSpPr/>
            <p:nvPr/>
          </p:nvGrpSpPr>
          <p:grpSpPr>
            <a:xfrm rot="-5400000">
              <a:off x="7849478" y="1277006"/>
              <a:ext cx="1295764" cy="1301843"/>
              <a:chOff x="3799150" y="2868025"/>
              <a:chExt cx="1180758" cy="1177925"/>
            </a:xfrm>
          </p:grpSpPr>
          <p:sp>
            <p:nvSpPr>
              <p:cNvPr id="175" name="Google Shape;175;p14"/>
              <p:cNvSpPr/>
              <p:nvPr/>
            </p:nvSpPr>
            <p:spPr>
              <a:xfrm>
                <a:off x="3799150" y="2868025"/>
                <a:ext cx="1177925" cy="1177925"/>
              </a:xfrm>
              <a:custGeom>
                <a:avLst/>
                <a:gdLst/>
                <a:ahLst/>
                <a:cxnLst/>
                <a:rect l="l" t="t" r="r" b="b"/>
                <a:pathLst>
                  <a:path w="47117" h="47117" extrusionOk="0">
                    <a:moveTo>
                      <a:pt x="0" y="0"/>
                    </a:moveTo>
                    <a:lnTo>
                      <a:pt x="0" y="47116"/>
                    </a:lnTo>
                    <a:lnTo>
                      <a:pt x="47116" y="47116"/>
                    </a:lnTo>
                    <a:lnTo>
                      <a:pt x="47116" y="0"/>
                    </a:lnTo>
                    <a:close/>
                  </a:path>
                </a:pathLst>
              </a:custGeom>
              <a:solidFill>
                <a:srgbClr val="FDC2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6" name="Google Shape;176;p14"/>
              <p:cNvSpPr/>
              <p:nvPr/>
            </p:nvSpPr>
            <p:spPr>
              <a:xfrm>
                <a:off x="4391958" y="2868593"/>
                <a:ext cx="587950" cy="1172558"/>
              </a:xfrm>
              <a:custGeom>
                <a:avLst/>
                <a:gdLst/>
                <a:ahLst/>
                <a:cxnLst/>
                <a:rect l="l" t="t" r="r" b="b"/>
                <a:pathLst>
                  <a:path w="23518" h="47034" extrusionOk="0">
                    <a:moveTo>
                      <a:pt x="23517" y="1"/>
                    </a:moveTo>
                    <a:cubicBezTo>
                      <a:pt x="10529" y="1"/>
                      <a:pt x="1" y="10541"/>
                      <a:pt x="1" y="23517"/>
                    </a:cubicBezTo>
                    <a:cubicBezTo>
                      <a:pt x="1" y="36505"/>
                      <a:pt x="10529" y="47033"/>
                      <a:pt x="23517" y="47033"/>
                    </a:cubicBezTo>
                    <a:lnTo>
                      <a:pt x="23517" y="1"/>
                    </a:lnTo>
                    <a:close/>
                  </a:path>
                </a:pathLst>
              </a:custGeom>
              <a:solidFill>
                <a:srgbClr val="30318B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77" name="Google Shape;177;p14"/>
            <p:cNvGrpSpPr/>
            <p:nvPr/>
          </p:nvGrpSpPr>
          <p:grpSpPr>
            <a:xfrm>
              <a:off x="7846530" y="2570646"/>
              <a:ext cx="1320928" cy="1293362"/>
              <a:chOff x="17" y="-17"/>
              <a:chExt cx="840553" cy="834212"/>
            </a:xfrm>
          </p:grpSpPr>
          <p:sp>
            <p:nvSpPr>
              <p:cNvPr id="178" name="Google Shape;178;p14"/>
              <p:cNvSpPr/>
              <p:nvPr/>
            </p:nvSpPr>
            <p:spPr>
              <a:xfrm rot="5400000">
                <a:off x="6588" y="215"/>
                <a:ext cx="834212" cy="833749"/>
              </a:xfrm>
              <a:custGeom>
                <a:avLst/>
                <a:gdLst/>
                <a:ahLst/>
                <a:cxnLst/>
                <a:rect l="l" t="t" r="r" b="b"/>
                <a:pathLst>
                  <a:path w="25239" h="25225" extrusionOk="0">
                    <a:moveTo>
                      <a:pt x="0" y="0"/>
                    </a:moveTo>
                    <a:lnTo>
                      <a:pt x="0" y="25224"/>
                    </a:lnTo>
                    <a:lnTo>
                      <a:pt x="25238" y="25224"/>
                    </a:lnTo>
                    <a:lnTo>
                      <a:pt x="25238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9" name="Google Shape;179;p14"/>
              <p:cNvSpPr/>
              <p:nvPr/>
            </p:nvSpPr>
            <p:spPr>
              <a:xfrm rot="5400000">
                <a:off x="17" y="-17"/>
                <a:ext cx="832890" cy="832890"/>
              </a:xfrm>
              <a:custGeom>
                <a:avLst/>
                <a:gdLst/>
                <a:ahLst/>
                <a:cxnLst/>
                <a:rect l="l" t="t" r="r" b="b"/>
                <a:pathLst>
                  <a:path w="25199" h="25199" extrusionOk="0">
                    <a:moveTo>
                      <a:pt x="0" y="1"/>
                    </a:moveTo>
                    <a:lnTo>
                      <a:pt x="0" y="25199"/>
                    </a:lnTo>
                    <a:lnTo>
                      <a:pt x="25198" y="25199"/>
                    </a:lnTo>
                    <a:cubicBezTo>
                      <a:pt x="25198" y="11279"/>
                      <a:pt x="13920" y="1"/>
                      <a:pt x="0" y="1"/>
                    </a:cubicBezTo>
                    <a:close/>
                  </a:path>
                </a:pathLst>
              </a:custGeom>
              <a:solidFill>
                <a:srgbClr val="3AA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80" name="Google Shape;180;p14"/>
            <p:cNvSpPr/>
            <p:nvPr/>
          </p:nvSpPr>
          <p:spPr>
            <a:xfrm rot="10800000" flipH="1">
              <a:off x="7846540" y="3859967"/>
              <a:ext cx="1307534" cy="1294291"/>
            </a:xfrm>
            <a:custGeom>
              <a:avLst/>
              <a:gdLst/>
              <a:ahLst/>
              <a:cxnLst/>
              <a:rect l="l" t="t" r="r" b="b"/>
              <a:pathLst>
                <a:path w="23684" h="23767" extrusionOk="0">
                  <a:moveTo>
                    <a:pt x="1" y="1"/>
                  </a:moveTo>
                  <a:lnTo>
                    <a:pt x="1" y="23767"/>
                  </a:lnTo>
                  <a:lnTo>
                    <a:pt x="23684" y="1"/>
                  </a:lnTo>
                  <a:close/>
                </a:path>
              </a:pathLst>
            </a:custGeom>
            <a:solidFill>
              <a:srgbClr val="3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81" name="Google Shape;181;p14"/>
          <p:cNvGrpSpPr/>
          <p:nvPr/>
        </p:nvGrpSpPr>
        <p:grpSpPr>
          <a:xfrm flipH="1">
            <a:off x="6525567" y="3860059"/>
            <a:ext cx="1320928" cy="1295698"/>
            <a:chOff x="17" y="-17"/>
            <a:chExt cx="840553" cy="834212"/>
          </a:xfrm>
        </p:grpSpPr>
        <p:sp>
          <p:nvSpPr>
            <p:cNvPr id="182" name="Google Shape;182;p14"/>
            <p:cNvSpPr/>
            <p:nvPr/>
          </p:nvSpPr>
          <p:spPr>
            <a:xfrm rot="5400000">
              <a:off x="6588" y="215"/>
              <a:ext cx="834212" cy="833749"/>
            </a:xfrm>
            <a:custGeom>
              <a:avLst/>
              <a:gdLst/>
              <a:ahLst/>
              <a:cxnLst/>
              <a:rect l="l" t="t" r="r" b="b"/>
              <a:pathLst>
                <a:path w="25239" h="25225" extrusionOk="0">
                  <a:moveTo>
                    <a:pt x="0" y="0"/>
                  </a:moveTo>
                  <a:lnTo>
                    <a:pt x="0" y="25224"/>
                  </a:lnTo>
                  <a:lnTo>
                    <a:pt x="25238" y="25224"/>
                  </a:lnTo>
                  <a:lnTo>
                    <a:pt x="2523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" name="Google Shape;183;p14"/>
            <p:cNvSpPr/>
            <p:nvPr/>
          </p:nvSpPr>
          <p:spPr>
            <a:xfrm rot="5400000">
              <a:off x="17" y="-17"/>
              <a:ext cx="832890" cy="832890"/>
            </a:xfrm>
            <a:custGeom>
              <a:avLst/>
              <a:gdLst/>
              <a:ahLst/>
              <a:cxnLst/>
              <a:rect l="l" t="t" r="r" b="b"/>
              <a:pathLst>
                <a:path w="25199" h="25199" extrusionOk="0">
                  <a:moveTo>
                    <a:pt x="0" y="1"/>
                  </a:moveTo>
                  <a:lnTo>
                    <a:pt x="0" y="25199"/>
                  </a:lnTo>
                  <a:lnTo>
                    <a:pt x="25198" y="25199"/>
                  </a:lnTo>
                  <a:cubicBezTo>
                    <a:pt x="25198" y="11279"/>
                    <a:pt x="13920" y="1"/>
                    <a:pt x="0" y="1"/>
                  </a:cubicBezTo>
                  <a:close/>
                </a:path>
              </a:pathLst>
            </a:custGeom>
            <a:solidFill>
              <a:srgbClr val="FDC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84" name="Google Shape;184;p14"/>
          <p:cNvSpPr txBox="1">
            <a:spLocks noGrp="1"/>
          </p:cNvSpPr>
          <p:nvPr>
            <p:ph type="title"/>
          </p:nvPr>
        </p:nvSpPr>
        <p:spPr>
          <a:xfrm>
            <a:off x="713225" y="411875"/>
            <a:ext cx="585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5" name="Google Shape;185;p14"/>
          <p:cNvSpPr txBox="1">
            <a:spLocks noGrp="1"/>
          </p:cNvSpPr>
          <p:nvPr>
            <p:ph type="subTitle" idx="1"/>
          </p:nvPr>
        </p:nvSpPr>
        <p:spPr>
          <a:xfrm>
            <a:off x="1418562" y="1532038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="1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14"/>
          <p:cNvSpPr txBox="1">
            <a:spLocks noGrp="1"/>
          </p:cNvSpPr>
          <p:nvPr>
            <p:ph type="subTitle" idx="2"/>
          </p:nvPr>
        </p:nvSpPr>
        <p:spPr>
          <a:xfrm>
            <a:off x="4228149" y="1532038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14"/>
          <p:cNvSpPr txBox="1">
            <a:spLocks noGrp="1"/>
          </p:cNvSpPr>
          <p:nvPr>
            <p:ph type="subTitle" idx="3"/>
          </p:nvPr>
        </p:nvSpPr>
        <p:spPr>
          <a:xfrm>
            <a:off x="1418562" y="2937463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14"/>
          <p:cNvSpPr txBox="1">
            <a:spLocks noGrp="1"/>
          </p:cNvSpPr>
          <p:nvPr>
            <p:ph type="subTitle" idx="4"/>
          </p:nvPr>
        </p:nvSpPr>
        <p:spPr>
          <a:xfrm>
            <a:off x="4228149" y="2937463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14"/>
          <p:cNvSpPr txBox="1">
            <a:spLocks noGrp="1"/>
          </p:cNvSpPr>
          <p:nvPr>
            <p:ph type="subTitle" idx="5"/>
          </p:nvPr>
        </p:nvSpPr>
        <p:spPr>
          <a:xfrm>
            <a:off x="1418562" y="1922756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14"/>
          <p:cNvSpPr txBox="1">
            <a:spLocks noGrp="1"/>
          </p:cNvSpPr>
          <p:nvPr>
            <p:ph type="subTitle" idx="6"/>
          </p:nvPr>
        </p:nvSpPr>
        <p:spPr>
          <a:xfrm>
            <a:off x="4228149" y="1922756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14"/>
          <p:cNvSpPr txBox="1">
            <a:spLocks noGrp="1"/>
          </p:cNvSpPr>
          <p:nvPr>
            <p:ph type="subTitle" idx="7"/>
          </p:nvPr>
        </p:nvSpPr>
        <p:spPr>
          <a:xfrm>
            <a:off x="1418562" y="3325356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14"/>
          <p:cNvSpPr txBox="1">
            <a:spLocks noGrp="1"/>
          </p:cNvSpPr>
          <p:nvPr>
            <p:ph type="subTitle" idx="8"/>
          </p:nvPr>
        </p:nvSpPr>
        <p:spPr>
          <a:xfrm>
            <a:off x="4228149" y="3325356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14"/>
          <p:cNvSpPr txBox="1">
            <a:spLocks noGrp="1"/>
          </p:cNvSpPr>
          <p:nvPr>
            <p:ph type="title" idx="9" hasCustomPrompt="1"/>
          </p:nvPr>
        </p:nvSpPr>
        <p:spPr>
          <a:xfrm>
            <a:off x="709062" y="1532050"/>
            <a:ext cx="7095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94" name="Google Shape;194;p14"/>
          <p:cNvSpPr txBox="1">
            <a:spLocks noGrp="1"/>
          </p:cNvSpPr>
          <p:nvPr>
            <p:ph type="title" idx="13" hasCustomPrompt="1"/>
          </p:nvPr>
        </p:nvSpPr>
        <p:spPr>
          <a:xfrm>
            <a:off x="3451112" y="1532050"/>
            <a:ext cx="7095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95" name="Google Shape;195;p14"/>
          <p:cNvSpPr txBox="1">
            <a:spLocks noGrp="1"/>
          </p:cNvSpPr>
          <p:nvPr>
            <p:ph type="title" idx="14" hasCustomPrompt="1"/>
          </p:nvPr>
        </p:nvSpPr>
        <p:spPr>
          <a:xfrm>
            <a:off x="713237" y="2937475"/>
            <a:ext cx="7095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96" name="Google Shape;196;p14"/>
          <p:cNvSpPr txBox="1">
            <a:spLocks noGrp="1"/>
          </p:cNvSpPr>
          <p:nvPr>
            <p:ph type="title" idx="15" hasCustomPrompt="1"/>
          </p:nvPr>
        </p:nvSpPr>
        <p:spPr>
          <a:xfrm>
            <a:off x="3455287" y="2937475"/>
            <a:ext cx="7095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/>
          <p:cNvSpPr txBox="1">
            <a:spLocks noGrp="1"/>
          </p:cNvSpPr>
          <p:nvPr>
            <p:ph type="title"/>
          </p:nvPr>
        </p:nvSpPr>
        <p:spPr>
          <a:xfrm flipH="1">
            <a:off x="4209475" y="2838065"/>
            <a:ext cx="420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9" name="Google Shape;199;p15"/>
          <p:cNvSpPr txBox="1">
            <a:spLocks noGrp="1"/>
          </p:cNvSpPr>
          <p:nvPr>
            <p:ph type="subTitle" idx="1"/>
          </p:nvPr>
        </p:nvSpPr>
        <p:spPr>
          <a:xfrm flipH="1">
            <a:off x="4209475" y="1724977"/>
            <a:ext cx="4203000" cy="11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00" name="Google Shape;200;p15"/>
          <p:cNvGrpSpPr/>
          <p:nvPr/>
        </p:nvGrpSpPr>
        <p:grpSpPr>
          <a:xfrm>
            <a:off x="-53" y="-5"/>
            <a:ext cx="3866536" cy="5133612"/>
            <a:chOff x="-53" y="-5"/>
            <a:chExt cx="3866536" cy="5133612"/>
          </a:xfrm>
        </p:grpSpPr>
        <p:grpSp>
          <p:nvGrpSpPr>
            <p:cNvPr id="201" name="Google Shape;201;p15"/>
            <p:cNvGrpSpPr/>
            <p:nvPr/>
          </p:nvGrpSpPr>
          <p:grpSpPr>
            <a:xfrm flipH="1">
              <a:off x="1267401" y="1287773"/>
              <a:ext cx="1299017" cy="1278013"/>
              <a:chOff x="-3771" y="-17"/>
              <a:chExt cx="844340" cy="834212"/>
            </a:xfrm>
          </p:grpSpPr>
          <p:sp>
            <p:nvSpPr>
              <p:cNvPr id="202" name="Google Shape;202;p15"/>
              <p:cNvSpPr/>
              <p:nvPr/>
            </p:nvSpPr>
            <p:spPr>
              <a:xfrm rot="5400000">
                <a:off x="6588" y="215"/>
                <a:ext cx="834212" cy="833749"/>
              </a:xfrm>
              <a:custGeom>
                <a:avLst/>
                <a:gdLst/>
                <a:ahLst/>
                <a:cxnLst/>
                <a:rect l="l" t="t" r="r" b="b"/>
                <a:pathLst>
                  <a:path w="25239" h="25225" extrusionOk="0">
                    <a:moveTo>
                      <a:pt x="0" y="0"/>
                    </a:moveTo>
                    <a:lnTo>
                      <a:pt x="0" y="25224"/>
                    </a:lnTo>
                    <a:lnTo>
                      <a:pt x="25238" y="25224"/>
                    </a:lnTo>
                    <a:lnTo>
                      <a:pt x="25238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3" name="Google Shape;203;p15"/>
              <p:cNvSpPr/>
              <p:nvPr/>
            </p:nvSpPr>
            <p:spPr>
              <a:xfrm rot="5400000">
                <a:off x="-1881" y="-1899"/>
                <a:ext cx="832890" cy="836670"/>
              </a:xfrm>
              <a:custGeom>
                <a:avLst/>
                <a:gdLst/>
                <a:ahLst/>
                <a:cxnLst/>
                <a:rect l="l" t="t" r="r" b="b"/>
                <a:pathLst>
                  <a:path w="25199" h="25199" extrusionOk="0">
                    <a:moveTo>
                      <a:pt x="0" y="1"/>
                    </a:moveTo>
                    <a:lnTo>
                      <a:pt x="0" y="25199"/>
                    </a:lnTo>
                    <a:lnTo>
                      <a:pt x="25198" y="25199"/>
                    </a:lnTo>
                    <a:cubicBezTo>
                      <a:pt x="25198" y="11279"/>
                      <a:pt x="13920" y="1"/>
                      <a:pt x="0" y="1"/>
                    </a:cubicBezTo>
                    <a:close/>
                  </a:path>
                </a:pathLst>
              </a:custGeom>
              <a:solidFill>
                <a:srgbClr val="3590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04" name="Google Shape;204;p15"/>
            <p:cNvSpPr/>
            <p:nvPr/>
          </p:nvSpPr>
          <p:spPr>
            <a:xfrm>
              <a:off x="-53" y="0"/>
              <a:ext cx="1283558" cy="5133563"/>
            </a:xfrm>
            <a:custGeom>
              <a:avLst/>
              <a:gdLst/>
              <a:ahLst/>
              <a:cxnLst/>
              <a:rect l="l" t="t" r="r" b="b"/>
              <a:pathLst>
                <a:path w="47390" h="47544" extrusionOk="0">
                  <a:moveTo>
                    <a:pt x="0" y="0"/>
                  </a:moveTo>
                  <a:lnTo>
                    <a:pt x="0" y="47544"/>
                  </a:lnTo>
                  <a:lnTo>
                    <a:pt x="47390" y="47544"/>
                  </a:lnTo>
                  <a:lnTo>
                    <a:pt x="47390" y="0"/>
                  </a:lnTo>
                  <a:close/>
                </a:path>
              </a:pathLst>
            </a:custGeom>
            <a:solidFill>
              <a:srgbClr val="3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05" name="Google Shape;205;p15"/>
            <p:cNvGrpSpPr/>
            <p:nvPr/>
          </p:nvGrpSpPr>
          <p:grpSpPr>
            <a:xfrm flipH="1">
              <a:off x="1283540" y="-5"/>
              <a:ext cx="1283558" cy="1287708"/>
              <a:chOff x="3799150" y="2868025"/>
              <a:chExt cx="1178225" cy="1177925"/>
            </a:xfrm>
          </p:grpSpPr>
          <p:sp>
            <p:nvSpPr>
              <p:cNvPr id="206" name="Google Shape;206;p15"/>
              <p:cNvSpPr/>
              <p:nvPr/>
            </p:nvSpPr>
            <p:spPr>
              <a:xfrm>
                <a:off x="3799150" y="2868025"/>
                <a:ext cx="1177925" cy="1177925"/>
              </a:xfrm>
              <a:custGeom>
                <a:avLst/>
                <a:gdLst/>
                <a:ahLst/>
                <a:cxnLst/>
                <a:rect l="l" t="t" r="r" b="b"/>
                <a:pathLst>
                  <a:path w="47117" h="47117" extrusionOk="0">
                    <a:moveTo>
                      <a:pt x="0" y="0"/>
                    </a:moveTo>
                    <a:lnTo>
                      <a:pt x="0" y="47116"/>
                    </a:lnTo>
                    <a:lnTo>
                      <a:pt x="47116" y="47116"/>
                    </a:lnTo>
                    <a:lnTo>
                      <a:pt x="47116" y="0"/>
                    </a:lnTo>
                    <a:close/>
                  </a:path>
                </a:pathLst>
              </a:custGeom>
              <a:solidFill>
                <a:srgbClr val="3AA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" name="Google Shape;207;p15"/>
              <p:cNvSpPr/>
              <p:nvPr/>
            </p:nvSpPr>
            <p:spPr>
              <a:xfrm>
                <a:off x="4389425" y="2869200"/>
                <a:ext cx="587950" cy="1175850"/>
              </a:xfrm>
              <a:custGeom>
                <a:avLst/>
                <a:gdLst/>
                <a:ahLst/>
                <a:cxnLst/>
                <a:rect l="l" t="t" r="r" b="b"/>
                <a:pathLst>
                  <a:path w="23518" h="47034" extrusionOk="0">
                    <a:moveTo>
                      <a:pt x="23517" y="1"/>
                    </a:moveTo>
                    <a:cubicBezTo>
                      <a:pt x="10529" y="1"/>
                      <a:pt x="1" y="10541"/>
                      <a:pt x="1" y="23517"/>
                    </a:cubicBezTo>
                    <a:cubicBezTo>
                      <a:pt x="1" y="36505"/>
                      <a:pt x="10529" y="47033"/>
                      <a:pt x="23517" y="47033"/>
                    </a:cubicBezTo>
                    <a:lnTo>
                      <a:pt x="23517" y="1"/>
                    </a:lnTo>
                    <a:close/>
                  </a:path>
                </a:pathLst>
              </a:custGeom>
              <a:solidFill>
                <a:srgbClr val="30318B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08" name="Google Shape;208;p15"/>
            <p:cNvGrpSpPr/>
            <p:nvPr/>
          </p:nvGrpSpPr>
          <p:grpSpPr>
            <a:xfrm>
              <a:off x="-10" y="-5"/>
              <a:ext cx="1283558" cy="1287708"/>
              <a:chOff x="3799150" y="2868025"/>
              <a:chExt cx="1178225" cy="1177925"/>
            </a:xfrm>
          </p:grpSpPr>
          <p:sp>
            <p:nvSpPr>
              <p:cNvPr id="209" name="Google Shape;209;p15"/>
              <p:cNvSpPr/>
              <p:nvPr/>
            </p:nvSpPr>
            <p:spPr>
              <a:xfrm>
                <a:off x="3799150" y="2868025"/>
                <a:ext cx="1177925" cy="1177925"/>
              </a:xfrm>
              <a:custGeom>
                <a:avLst/>
                <a:gdLst/>
                <a:ahLst/>
                <a:cxnLst/>
                <a:rect l="l" t="t" r="r" b="b"/>
                <a:pathLst>
                  <a:path w="47117" h="47117" extrusionOk="0">
                    <a:moveTo>
                      <a:pt x="0" y="0"/>
                    </a:moveTo>
                    <a:lnTo>
                      <a:pt x="0" y="47116"/>
                    </a:lnTo>
                    <a:lnTo>
                      <a:pt x="47116" y="47116"/>
                    </a:lnTo>
                    <a:lnTo>
                      <a:pt x="47116" y="0"/>
                    </a:lnTo>
                    <a:close/>
                  </a:path>
                </a:pathLst>
              </a:custGeom>
              <a:solidFill>
                <a:srgbClr val="FDC2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" name="Google Shape;210;p15"/>
              <p:cNvSpPr/>
              <p:nvPr/>
            </p:nvSpPr>
            <p:spPr>
              <a:xfrm>
                <a:off x="4389425" y="2869200"/>
                <a:ext cx="587950" cy="1175850"/>
              </a:xfrm>
              <a:custGeom>
                <a:avLst/>
                <a:gdLst/>
                <a:ahLst/>
                <a:cxnLst/>
                <a:rect l="l" t="t" r="r" b="b"/>
                <a:pathLst>
                  <a:path w="23518" h="47034" extrusionOk="0">
                    <a:moveTo>
                      <a:pt x="23517" y="1"/>
                    </a:moveTo>
                    <a:cubicBezTo>
                      <a:pt x="10529" y="1"/>
                      <a:pt x="1" y="10541"/>
                      <a:pt x="1" y="23517"/>
                    </a:cubicBezTo>
                    <a:cubicBezTo>
                      <a:pt x="1" y="36505"/>
                      <a:pt x="10529" y="47033"/>
                      <a:pt x="23517" y="47033"/>
                    </a:cubicBezTo>
                    <a:lnTo>
                      <a:pt x="23517" y="1"/>
                    </a:lnTo>
                    <a:close/>
                  </a:path>
                </a:pathLst>
              </a:custGeom>
              <a:solidFill>
                <a:srgbClr val="30318B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1" name="Google Shape;211;p15"/>
            <p:cNvGrpSpPr/>
            <p:nvPr/>
          </p:nvGrpSpPr>
          <p:grpSpPr>
            <a:xfrm flipH="1">
              <a:off x="1273127" y="2566980"/>
              <a:ext cx="1293778" cy="1278013"/>
              <a:chOff x="17" y="-17"/>
              <a:chExt cx="840553" cy="834212"/>
            </a:xfrm>
          </p:grpSpPr>
          <p:sp>
            <p:nvSpPr>
              <p:cNvPr id="212" name="Google Shape;212;p15"/>
              <p:cNvSpPr/>
              <p:nvPr/>
            </p:nvSpPr>
            <p:spPr>
              <a:xfrm rot="5400000">
                <a:off x="6588" y="215"/>
                <a:ext cx="834212" cy="833749"/>
              </a:xfrm>
              <a:custGeom>
                <a:avLst/>
                <a:gdLst/>
                <a:ahLst/>
                <a:cxnLst/>
                <a:rect l="l" t="t" r="r" b="b"/>
                <a:pathLst>
                  <a:path w="25239" h="25225" extrusionOk="0">
                    <a:moveTo>
                      <a:pt x="0" y="0"/>
                    </a:moveTo>
                    <a:lnTo>
                      <a:pt x="0" y="25224"/>
                    </a:lnTo>
                    <a:lnTo>
                      <a:pt x="25238" y="25224"/>
                    </a:lnTo>
                    <a:lnTo>
                      <a:pt x="25238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3" name="Google Shape;213;p15"/>
              <p:cNvSpPr/>
              <p:nvPr/>
            </p:nvSpPr>
            <p:spPr>
              <a:xfrm rot="5400000">
                <a:off x="17" y="-17"/>
                <a:ext cx="832890" cy="832890"/>
              </a:xfrm>
              <a:custGeom>
                <a:avLst/>
                <a:gdLst/>
                <a:ahLst/>
                <a:cxnLst/>
                <a:rect l="l" t="t" r="r" b="b"/>
                <a:pathLst>
                  <a:path w="25199" h="25199" extrusionOk="0">
                    <a:moveTo>
                      <a:pt x="0" y="1"/>
                    </a:moveTo>
                    <a:lnTo>
                      <a:pt x="0" y="25199"/>
                    </a:lnTo>
                    <a:lnTo>
                      <a:pt x="25198" y="25199"/>
                    </a:lnTo>
                    <a:cubicBezTo>
                      <a:pt x="25198" y="11279"/>
                      <a:pt x="13920" y="1"/>
                      <a:pt x="0" y="1"/>
                    </a:cubicBezTo>
                    <a:close/>
                  </a:path>
                </a:pathLst>
              </a:custGeom>
              <a:solidFill>
                <a:srgbClr val="3590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4" name="Google Shape;214;p15"/>
            <p:cNvGrpSpPr/>
            <p:nvPr/>
          </p:nvGrpSpPr>
          <p:grpSpPr>
            <a:xfrm>
              <a:off x="1805028" y="1817531"/>
              <a:ext cx="1517264" cy="1508454"/>
              <a:chOff x="4659706" y="1568197"/>
              <a:chExt cx="874000" cy="868975"/>
            </a:xfrm>
          </p:grpSpPr>
          <p:sp>
            <p:nvSpPr>
              <p:cNvPr id="215" name="Google Shape;215;p15"/>
              <p:cNvSpPr/>
              <p:nvPr/>
            </p:nvSpPr>
            <p:spPr>
              <a:xfrm>
                <a:off x="4659706" y="1568197"/>
                <a:ext cx="874000" cy="868975"/>
              </a:xfrm>
              <a:custGeom>
                <a:avLst/>
                <a:gdLst/>
                <a:ahLst/>
                <a:cxnLst/>
                <a:rect l="l" t="t" r="r" b="b"/>
                <a:pathLst>
                  <a:path w="34960" h="34759" extrusionOk="0">
                    <a:moveTo>
                      <a:pt x="17480" y="1141"/>
                    </a:moveTo>
                    <a:cubicBezTo>
                      <a:pt x="26499" y="1141"/>
                      <a:pt x="33831" y="8425"/>
                      <a:pt x="33819" y="17385"/>
                    </a:cubicBezTo>
                    <a:cubicBezTo>
                      <a:pt x="33819" y="26333"/>
                      <a:pt x="26499" y="33617"/>
                      <a:pt x="17480" y="33617"/>
                    </a:cubicBezTo>
                    <a:cubicBezTo>
                      <a:pt x="8485" y="33617"/>
                      <a:pt x="1141" y="26333"/>
                      <a:pt x="1141" y="17385"/>
                    </a:cubicBezTo>
                    <a:cubicBezTo>
                      <a:pt x="1141" y="8425"/>
                      <a:pt x="8461" y="1141"/>
                      <a:pt x="17480" y="1141"/>
                    </a:cubicBezTo>
                    <a:close/>
                    <a:moveTo>
                      <a:pt x="17480" y="0"/>
                    </a:moveTo>
                    <a:cubicBezTo>
                      <a:pt x="7843" y="0"/>
                      <a:pt x="0" y="7796"/>
                      <a:pt x="0" y="17385"/>
                    </a:cubicBezTo>
                    <a:cubicBezTo>
                      <a:pt x="0" y="26963"/>
                      <a:pt x="7843" y="34758"/>
                      <a:pt x="17480" y="34758"/>
                    </a:cubicBezTo>
                    <a:cubicBezTo>
                      <a:pt x="27117" y="34758"/>
                      <a:pt x="34960" y="26963"/>
                      <a:pt x="34960" y="17385"/>
                    </a:cubicBezTo>
                    <a:cubicBezTo>
                      <a:pt x="34960" y="7796"/>
                      <a:pt x="27117" y="0"/>
                      <a:pt x="17480" y="0"/>
                    </a:cubicBezTo>
                    <a:close/>
                  </a:path>
                </a:pathLst>
              </a:custGeom>
              <a:solidFill>
                <a:srgbClr val="FDC2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" name="Google Shape;216;p15"/>
              <p:cNvSpPr/>
              <p:nvPr/>
            </p:nvSpPr>
            <p:spPr>
              <a:xfrm>
                <a:off x="4812381" y="1719997"/>
                <a:ext cx="568925" cy="565350"/>
              </a:xfrm>
              <a:custGeom>
                <a:avLst/>
                <a:gdLst/>
                <a:ahLst/>
                <a:cxnLst/>
                <a:rect l="l" t="t" r="r" b="b"/>
                <a:pathLst>
                  <a:path w="22757" h="22614" extrusionOk="0">
                    <a:moveTo>
                      <a:pt x="11373" y="1130"/>
                    </a:moveTo>
                    <a:cubicBezTo>
                      <a:pt x="17017" y="1130"/>
                      <a:pt x="21604" y="5693"/>
                      <a:pt x="21604" y="11313"/>
                    </a:cubicBezTo>
                    <a:cubicBezTo>
                      <a:pt x="21604" y="16922"/>
                      <a:pt x="17017" y="21485"/>
                      <a:pt x="11373" y="21485"/>
                    </a:cubicBezTo>
                    <a:cubicBezTo>
                      <a:pt x="5729" y="21485"/>
                      <a:pt x="1142" y="16922"/>
                      <a:pt x="1142" y="11313"/>
                    </a:cubicBezTo>
                    <a:cubicBezTo>
                      <a:pt x="1142" y="5693"/>
                      <a:pt x="5729" y="1130"/>
                      <a:pt x="11373" y="1130"/>
                    </a:cubicBezTo>
                    <a:close/>
                    <a:moveTo>
                      <a:pt x="11373" y="1"/>
                    </a:moveTo>
                    <a:cubicBezTo>
                      <a:pt x="5111" y="1"/>
                      <a:pt x="1" y="5063"/>
                      <a:pt x="1" y="11301"/>
                    </a:cubicBezTo>
                    <a:cubicBezTo>
                      <a:pt x="1" y="17540"/>
                      <a:pt x="5111" y="22614"/>
                      <a:pt x="11373" y="22614"/>
                    </a:cubicBezTo>
                    <a:cubicBezTo>
                      <a:pt x="17659" y="22614"/>
                      <a:pt x="22757" y="17552"/>
                      <a:pt x="22757" y="11301"/>
                    </a:cubicBezTo>
                    <a:cubicBezTo>
                      <a:pt x="22757" y="5063"/>
                      <a:pt x="17647" y="1"/>
                      <a:pt x="113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17" name="Google Shape;217;p15"/>
            <p:cNvSpPr/>
            <p:nvPr/>
          </p:nvSpPr>
          <p:spPr>
            <a:xfrm flipH="1">
              <a:off x="1283869" y="3845900"/>
              <a:ext cx="1283231" cy="1287708"/>
            </a:xfrm>
            <a:custGeom>
              <a:avLst/>
              <a:gdLst/>
              <a:ahLst/>
              <a:cxnLst/>
              <a:rect l="l" t="t" r="r" b="b"/>
              <a:pathLst>
                <a:path w="47117" h="47117" extrusionOk="0">
                  <a:moveTo>
                    <a:pt x="0" y="0"/>
                  </a:moveTo>
                  <a:lnTo>
                    <a:pt x="0" y="47116"/>
                  </a:lnTo>
                  <a:lnTo>
                    <a:pt x="47116" y="47116"/>
                  </a:lnTo>
                  <a:lnTo>
                    <a:pt x="47116" y="0"/>
                  </a:lnTo>
                  <a:close/>
                </a:path>
              </a:pathLst>
            </a:custGeom>
            <a:solidFill>
              <a:srgbClr val="3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" name="Google Shape;218;p15"/>
            <p:cNvSpPr/>
            <p:nvPr/>
          </p:nvSpPr>
          <p:spPr>
            <a:xfrm>
              <a:off x="1562833" y="4127085"/>
              <a:ext cx="724981" cy="725343"/>
            </a:xfrm>
            <a:custGeom>
              <a:avLst/>
              <a:gdLst/>
              <a:ahLst/>
              <a:cxnLst/>
              <a:rect l="l" t="t" r="r" b="b"/>
              <a:pathLst>
                <a:path w="26048" h="26061" extrusionOk="0">
                  <a:moveTo>
                    <a:pt x="0" y="1"/>
                  </a:moveTo>
                  <a:lnTo>
                    <a:pt x="0" y="26060"/>
                  </a:lnTo>
                  <a:lnTo>
                    <a:pt x="26048" y="26060"/>
                  </a:lnTo>
                  <a:lnTo>
                    <a:pt x="26048" y="1"/>
                  </a:lnTo>
                  <a:close/>
                </a:path>
              </a:pathLst>
            </a:custGeom>
            <a:solidFill>
              <a:srgbClr val="FDC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219" name="Google Shape;219;p15"/>
            <p:cNvGrpSpPr/>
            <p:nvPr/>
          </p:nvGrpSpPr>
          <p:grpSpPr>
            <a:xfrm>
              <a:off x="26663" y="2417780"/>
              <a:ext cx="1230221" cy="1576053"/>
              <a:chOff x="1559800" y="477475"/>
              <a:chExt cx="944725" cy="1210300"/>
            </a:xfrm>
          </p:grpSpPr>
          <p:sp>
            <p:nvSpPr>
              <p:cNvPr id="220" name="Google Shape;220;p15"/>
              <p:cNvSpPr/>
              <p:nvPr/>
            </p:nvSpPr>
            <p:spPr>
              <a:xfrm>
                <a:off x="1559800" y="477475"/>
                <a:ext cx="944725" cy="475350"/>
              </a:xfrm>
              <a:custGeom>
                <a:avLst/>
                <a:gdLst/>
                <a:ahLst/>
                <a:cxnLst/>
                <a:rect l="l" t="t" r="r" b="b"/>
                <a:pathLst>
                  <a:path w="37789" h="19014" extrusionOk="0">
                    <a:moveTo>
                      <a:pt x="0" y="0"/>
                    </a:moveTo>
                    <a:lnTo>
                      <a:pt x="19001" y="19013"/>
                    </a:lnTo>
                    <a:lnTo>
                      <a:pt x="37788" y="226"/>
                    </a:lnTo>
                    <a:lnTo>
                      <a:pt x="37776" y="21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3AA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1" name="Google Shape;221;p15"/>
              <p:cNvSpPr/>
              <p:nvPr/>
            </p:nvSpPr>
            <p:spPr>
              <a:xfrm>
                <a:off x="1559800" y="847325"/>
                <a:ext cx="944725" cy="475350"/>
              </a:xfrm>
              <a:custGeom>
                <a:avLst/>
                <a:gdLst/>
                <a:ahLst/>
                <a:cxnLst/>
                <a:rect l="l" t="t" r="r" b="b"/>
                <a:pathLst>
                  <a:path w="37789" h="19014" extrusionOk="0">
                    <a:moveTo>
                      <a:pt x="12" y="1"/>
                    </a:moveTo>
                    <a:lnTo>
                      <a:pt x="0" y="24"/>
                    </a:lnTo>
                    <a:lnTo>
                      <a:pt x="19001" y="19013"/>
                    </a:lnTo>
                    <a:lnTo>
                      <a:pt x="37788" y="238"/>
                    </a:lnTo>
                    <a:lnTo>
                      <a:pt x="37776" y="226"/>
                    </a:lnTo>
                    <a:lnTo>
                      <a:pt x="12" y="1"/>
                    </a:lnTo>
                    <a:close/>
                  </a:path>
                </a:pathLst>
              </a:custGeom>
              <a:solidFill>
                <a:srgbClr val="3AA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" name="Google Shape;222;p15"/>
              <p:cNvSpPr/>
              <p:nvPr/>
            </p:nvSpPr>
            <p:spPr>
              <a:xfrm>
                <a:off x="1563075" y="1215700"/>
                <a:ext cx="938175" cy="472075"/>
              </a:xfrm>
              <a:custGeom>
                <a:avLst/>
                <a:gdLst/>
                <a:ahLst/>
                <a:cxnLst/>
                <a:rect l="l" t="t" r="r" b="b"/>
                <a:pathLst>
                  <a:path w="37527" h="18883" extrusionOk="0">
                    <a:moveTo>
                      <a:pt x="12" y="1"/>
                    </a:moveTo>
                    <a:lnTo>
                      <a:pt x="0" y="24"/>
                    </a:lnTo>
                    <a:lnTo>
                      <a:pt x="18870" y="18882"/>
                    </a:lnTo>
                    <a:lnTo>
                      <a:pt x="37527" y="238"/>
                    </a:lnTo>
                    <a:lnTo>
                      <a:pt x="37503" y="226"/>
                    </a:lnTo>
                    <a:lnTo>
                      <a:pt x="12" y="1"/>
                    </a:lnTo>
                    <a:close/>
                  </a:path>
                </a:pathLst>
              </a:custGeom>
              <a:solidFill>
                <a:srgbClr val="3AA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23" name="Google Shape;223;p15"/>
            <p:cNvSpPr/>
            <p:nvPr/>
          </p:nvSpPr>
          <p:spPr>
            <a:xfrm>
              <a:off x="2567475" y="3845000"/>
              <a:ext cx="1299008" cy="1287696"/>
            </a:xfrm>
            <a:custGeom>
              <a:avLst/>
              <a:gdLst/>
              <a:ahLst/>
              <a:cxnLst/>
              <a:rect l="l" t="t" r="r" b="b"/>
              <a:pathLst>
                <a:path w="23684" h="23767" extrusionOk="0">
                  <a:moveTo>
                    <a:pt x="1" y="1"/>
                  </a:moveTo>
                  <a:lnTo>
                    <a:pt x="1" y="23767"/>
                  </a:lnTo>
                  <a:lnTo>
                    <a:pt x="23684" y="1"/>
                  </a:lnTo>
                  <a:close/>
                </a:path>
              </a:pathLst>
            </a:custGeom>
            <a:solidFill>
              <a:srgbClr val="FDC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3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6"/>
          <p:cNvSpPr txBox="1">
            <a:spLocks noGrp="1"/>
          </p:cNvSpPr>
          <p:nvPr>
            <p:ph type="title"/>
          </p:nvPr>
        </p:nvSpPr>
        <p:spPr>
          <a:xfrm>
            <a:off x="705450" y="970050"/>
            <a:ext cx="427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6" name="Google Shape;226;p16"/>
          <p:cNvSpPr txBox="1">
            <a:spLocks noGrp="1"/>
          </p:cNvSpPr>
          <p:nvPr>
            <p:ph type="subTitle" idx="1"/>
          </p:nvPr>
        </p:nvSpPr>
        <p:spPr>
          <a:xfrm>
            <a:off x="713225" y="1562250"/>
            <a:ext cx="4275000" cy="23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85DC5"/>
              </a:buClr>
              <a:buSzPts val="1600"/>
              <a:buFont typeface="Nunito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Nunito"/>
              <a:buChar char="■"/>
              <a:defRPr/>
            </a:lvl9pPr>
          </a:lstStyle>
          <a:p/>
        </p:txBody>
      </p:sp>
      <p:grpSp>
        <p:nvGrpSpPr>
          <p:cNvPr id="23" name="Google Shape;93;p8"/>
          <p:cNvGrpSpPr/>
          <p:nvPr userDrawn="1"/>
        </p:nvGrpSpPr>
        <p:grpSpPr>
          <a:xfrm>
            <a:off x="6568683" y="973500"/>
            <a:ext cx="2575385" cy="4173453"/>
            <a:chOff x="6568683" y="973500"/>
            <a:chExt cx="2575385" cy="4173453"/>
          </a:xfrm>
        </p:grpSpPr>
        <p:sp>
          <p:nvSpPr>
            <p:cNvPr id="24" name="Google Shape;94;p8"/>
            <p:cNvSpPr/>
            <p:nvPr/>
          </p:nvSpPr>
          <p:spPr>
            <a:xfrm>
              <a:off x="7849100" y="2151100"/>
              <a:ext cx="1294968" cy="426025"/>
            </a:xfrm>
            <a:custGeom>
              <a:avLst/>
              <a:gdLst/>
              <a:ahLst/>
              <a:cxnLst/>
              <a:rect l="l" t="t" r="r" b="b"/>
              <a:pathLst>
                <a:path w="47688" h="17041" extrusionOk="0">
                  <a:moveTo>
                    <a:pt x="1" y="0"/>
                  </a:moveTo>
                  <a:lnTo>
                    <a:pt x="1" y="17040"/>
                  </a:lnTo>
                  <a:lnTo>
                    <a:pt x="47687" y="17040"/>
                  </a:lnTo>
                  <a:lnTo>
                    <a:pt x="47687" y="0"/>
                  </a:lnTo>
                  <a:close/>
                </a:path>
              </a:pathLst>
            </a:custGeom>
            <a:solidFill>
              <a:srgbClr val="3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25" name="Google Shape;95;p8"/>
            <p:cNvGrpSpPr/>
            <p:nvPr/>
          </p:nvGrpSpPr>
          <p:grpSpPr>
            <a:xfrm flipH="1">
              <a:off x="7834572" y="2576811"/>
              <a:ext cx="1309413" cy="1278013"/>
              <a:chOff x="17" y="-17"/>
              <a:chExt cx="840553" cy="834212"/>
            </a:xfrm>
          </p:grpSpPr>
          <p:sp>
            <p:nvSpPr>
              <p:cNvPr id="32" name="Google Shape;96;p8"/>
              <p:cNvSpPr/>
              <p:nvPr/>
            </p:nvSpPr>
            <p:spPr>
              <a:xfrm rot="5400000">
                <a:off x="6588" y="215"/>
                <a:ext cx="834212" cy="833749"/>
              </a:xfrm>
              <a:custGeom>
                <a:avLst/>
                <a:gdLst/>
                <a:ahLst/>
                <a:cxnLst/>
                <a:rect l="l" t="t" r="r" b="b"/>
                <a:pathLst>
                  <a:path w="25239" h="25225" extrusionOk="0">
                    <a:moveTo>
                      <a:pt x="0" y="0"/>
                    </a:moveTo>
                    <a:lnTo>
                      <a:pt x="0" y="25224"/>
                    </a:lnTo>
                    <a:lnTo>
                      <a:pt x="25238" y="25224"/>
                    </a:lnTo>
                    <a:lnTo>
                      <a:pt x="25238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" name="Google Shape;97;p8"/>
              <p:cNvSpPr/>
              <p:nvPr/>
            </p:nvSpPr>
            <p:spPr>
              <a:xfrm rot="5400000">
                <a:off x="17" y="-17"/>
                <a:ext cx="832890" cy="832890"/>
              </a:xfrm>
              <a:custGeom>
                <a:avLst/>
                <a:gdLst/>
                <a:ahLst/>
                <a:cxnLst/>
                <a:rect l="l" t="t" r="r" b="b"/>
                <a:pathLst>
                  <a:path w="25199" h="25199" extrusionOk="0">
                    <a:moveTo>
                      <a:pt x="0" y="1"/>
                    </a:moveTo>
                    <a:lnTo>
                      <a:pt x="0" y="25199"/>
                    </a:lnTo>
                    <a:lnTo>
                      <a:pt x="25198" y="25199"/>
                    </a:lnTo>
                    <a:cubicBezTo>
                      <a:pt x="25198" y="11279"/>
                      <a:pt x="13920" y="1"/>
                      <a:pt x="0" y="1"/>
                    </a:cubicBezTo>
                    <a:close/>
                  </a:path>
                </a:pathLst>
              </a:custGeom>
              <a:solidFill>
                <a:srgbClr val="3590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6" name="Google Shape;98;p8"/>
            <p:cNvSpPr/>
            <p:nvPr/>
          </p:nvSpPr>
          <p:spPr>
            <a:xfrm>
              <a:off x="7849100" y="3862050"/>
              <a:ext cx="1294923" cy="1284903"/>
            </a:xfrm>
            <a:custGeom>
              <a:avLst/>
              <a:gdLst/>
              <a:ahLst/>
              <a:cxnLst/>
              <a:rect l="l" t="t" r="r" b="b"/>
              <a:pathLst>
                <a:path w="23684" h="23767" extrusionOk="0">
                  <a:moveTo>
                    <a:pt x="1" y="1"/>
                  </a:moveTo>
                  <a:lnTo>
                    <a:pt x="1" y="23767"/>
                  </a:lnTo>
                  <a:lnTo>
                    <a:pt x="23684" y="1"/>
                  </a:lnTo>
                  <a:close/>
                </a:path>
              </a:pathLst>
            </a:custGeom>
            <a:solidFill>
              <a:srgbClr val="FDC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99;p8"/>
            <p:cNvSpPr/>
            <p:nvPr/>
          </p:nvSpPr>
          <p:spPr>
            <a:xfrm rot="10800000">
              <a:off x="6568683" y="2577135"/>
              <a:ext cx="1280416" cy="1284903"/>
            </a:xfrm>
            <a:custGeom>
              <a:avLst/>
              <a:gdLst/>
              <a:ahLst/>
              <a:cxnLst/>
              <a:rect l="l" t="t" r="r" b="b"/>
              <a:pathLst>
                <a:path w="23684" h="23767" extrusionOk="0">
                  <a:moveTo>
                    <a:pt x="1" y="1"/>
                  </a:moveTo>
                  <a:lnTo>
                    <a:pt x="1" y="23767"/>
                  </a:lnTo>
                  <a:lnTo>
                    <a:pt x="23684" y="1"/>
                  </a:lnTo>
                  <a:close/>
                </a:path>
              </a:pathLst>
            </a:custGeom>
            <a:solidFill>
              <a:srgbClr val="3AA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103;p8"/>
            <p:cNvSpPr/>
            <p:nvPr/>
          </p:nvSpPr>
          <p:spPr>
            <a:xfrm>
              <a:off x="8545650" y="973500"/>
              <a:ext cx="598325" cy="1177600"/>
            </a:xfrm>
            <a:custGeom>
              <a:avLst/>
              <a:gdLst/>
              <a:ahLst/>
              <a:cxnLst/>
              <a:rect l="l" t="t" r="r" b="b"/>
              <a:pathLst>
                <a:path w="23933" h="47104" extrusionOk="0">
                  <a:moveTo>
                    <a:pt x="0" y="0"/>
                  </a:moveTo>
                  <a:lnTo>
                    <a:pt x="0" y="23172"/>
                  </a:lnTo>
                  <a:cubicBezTo>
                    <a:pt x="0" y="36374"/>
                    <a:pt x="10719" y="47104"/>
                    <a:pt x="23933" y="47104"/>
                  </a:cubicBezTo>
                  <a:lnTo>
                    <a:pt x="23933" y="23932"/>
                  </a:lnTo>
                  <a:cubicBezTo>
                    <a:pt x="23933" y="10707"/>
                    <a:pt x="13214" y="0"/>
                    <a:pt x="0" y="0"/>
                  </a:cubicBezTo>
                  <a:close/>
                </a:path>
              </a:pathLst>
            </a:custGeom>
            <a:solidFill>
              <a:srgbClr val="FDC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sz="28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sz="28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sz="28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sz="28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sz="28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sz="28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sz="28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sz="28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sz="28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9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1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17.jpeg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jpeg"/><Relationship Id="rId8" Type="http://schemas.openxmlformats.org/officeDocument/2006/relationships/image" Target="../media/image29.png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0" Type="http://schemas.openxmlformats.org/officeDocument/2006/relationships/slideLayout" Target="../slideLayouts/slideLayout5.xml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.emf"/><Relationship Id="rId1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5"/>
          <p:cNvSpPr txBox="1">
            <a:spLocks noGrp="1"/>
          </p:cNvSpPr>
          <p:nvPr>
            <p:ph type="ctrTitle"/>
          </p:nvPr>
        </p:nvSpPr>
        <p:spPr>
          <a:xfrm>
            <a:off x="3340375" y="1586350"/>
            <a:ext cx="5072100" cy="148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LITERASI </a:t>
            </a:r>
            <a:br>
              <a:rPr lang="en-ID" dirty="0"/>
            </a:br>
            <a:r>
              <a:rPr lang="en-ID" dirty="0"/>
              <a:t>DIGITAL</a:t>
            </a:r>
            <a:endParaRPr dirty="0"/>
          </a:p>
        </p:txBody>
      </p:sp>
      <p:sp>
        <p:nvSpPr>
          <p:cNvPr id="568" name="Google Shape;568;p35"/>
          <p:cNvSpPr txBox="1">
            <a:spLocks noGrp="1"/>
          </p:cNvSpPr>
          <p:nvPr>
            <p:ph type="subTitle" idx="1"/>
          </p:nvPr>
        </p:nvSpPr>
        <p:spPr>
          <a:xfrm>
            <a:off x="3340375" y="3074650"/>
            <a:ext cx="5072100" cy="4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</a:t>
            </a:r>
            <a:r>
              <a:rPr lang="en-ID" dirty="0" err="1"/>
              <a:t>leh</a:t>
            </a:r>
            <a:r>
              <a:rPr lang="en-ID" dirty="0"/>
              <a:t>: Indra </a:t>
            </a:r>
            <a:r>
              <a:rPr lang="en-ID" dirty="0" err="1"/>
              <a:t>Julias</a:t>
            </a:r>
            <a:r>
              <a:rPr lang="en-ID" dirty="0"/>
              <a:t> </a:t>
            </a:r>
            <a:r>
              <a:rPr lang="en-ID" dirty="0" err="1"/>
              <a:t>Pradana</a:t>
            </a:r>
            <a:endParaRPr lang="en-ID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Pertemuan</a:t>
            </a:r>
            <a:r>
              <a:rPr lang="en-US" dirty="0"/>
              <a:t> 2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404;p40"/>
          <p:cNvSpPr txBox="1"/>
          <p:nvPr/>
        </p:nvSpPr>
        <p:spPr>
          <a:xfrm>
            <a:off x="645414" y="1958973"/>
            <a:ext cx="2671945" cy="11109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>
              <a:lnSpc>
                <a:spcPct val="150000"/>
              </a:lnSpc>
            </a:pPr>
            <a:r>
              <a:rPr lang="en-ID" dirty="0" err="1">
                <a:latin typeface="Cabin" panose="020B0604020202020204" charset="0"/>
              </a:rPr>
              <a:t>Kekhawatiran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muncul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karena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terdapat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hampir</a:t>
            </a:r>
            <a:r>
              <a:rPr lang="en-ID" dirty="0">
                <a:latin typeface="Cabin" panose="020B0604020202020204" charset="0"/>
              </a:rPr>
              <a:t> 50% </a:t>
            </a:r>
            <a:r>
              <a:rPr lang="en-ID" dirty="0" err="1">
                <a:latin typeface="Cabin" panose="020B0604020202020204" charset="0"/>
              </a:rPr>
              <a:t>penduduk</a:t>
            </a:r>
            <a:r>
              <a:rPr lang="en-ID" dirty="0">
                <a:latin typeface="Cabin" panose="020B0604020202020204" charset="0"/>
              </a:rPr>
              <a:t> Indonesia (</a:t>
            </a:r>
            <a:r>
              <a:rPr lang="en-ID" dirty="0" err="1">
                <a:latin typeface="Cabin" panose="020B0604020202020204" charset="0"/>
              </a:rPr>
              <a:t>Generasi</a:t>
            </a:r>
            <a:r>
              <a:rPr lang="en-ID" dirty="0">
                <a:latin typeface="Cabin" panose="020B0604020202020204" charset="0"/>
              </a:rPr>
              <a:t> Muda) yang </a:t>
            </a:r>
            <a:r>
              <a:rPr lang="en-ID" dirty="0" err="1">
                <a:latin typeface="Cabin" panose="020B0604020202020204" charset="0"/>
              </a:rPr>
              <a:t>aktif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menggunakan</a:t>
            </a:r>
            <a:r>
              <a:rPr lang="en-ID" dirty="0">
                <a:latin typeface="Cabin" panose="020B0604020202020204" charset="0"/>
              </a:rPr>
              <a:t> Internet.</a:t>
            </a:r>
            <a:endParaRPr lang="en-US" dirty="0">
              <a:solidFill>
                <a:schemeClr val="accent4"/>
              </a:solidFill>
              <a:latin typeface="Cabin" panose="020B0604020202020204" charset="0"/>
            </a:endParaRPr>
          </a:p>
        </p:txBody>
      </p:sp>
      <p:pic>
        <p:nvPicPr>
          <p:cNvPr id="2050" name="Picture 2" descr="Demografi dan kekuatan ekonomi pengguna internet Indones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097" y="1012795"/>
            <a:ext cx="4848447" cy="327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100" name="Picture 4" descr="Inilah Fakta Mengejutkan di Balik Postingan &amp;#39;Ketik Angka 9 dan Lihat Apa  yang Terjadi&amp;#39; di Facebook - Tribunsolo.com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50" y="802268"/>
            <a:ext cx="6860290" cy="385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2243" y="0"/>
            <a:ext cx="2893219" cy="514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1886" b="47825"/>
          <a:stretch>
            <a:fillRect/>
          </a:stretch>
        </p:blipFill>
        <p:spPr>
          <a:xfrm>
            <a:off x="3175635" y="10160"/>
            <a:ext cx="1828165" cy="50520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58664"/>
          <a:stretch>
            <a:fillRect/>
          </a:stretch>
        </p:blipFill>
        <p:spPr>
          <a:xfrm>
            <a:off x="8077200" y="16510"/>
            <a:ext cx="1069340" cy="51441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2358"/>
          <a:stretch>
            <a:fillRect/>
          </a:stretch>
        </p:blipFill>
        <p:spPr>
          <a:xfrm>
            <a:off x="4845685" y="-27305"/>
            <a:ext cx="1958340" cy="51263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7448" b="43835"/>
          <a:stretch>
            <a:fillRect/>
          </a:stretch>
        </p:blipFill>
        <p:spPr>
          <a:xfrm>
            <a:off x="6804025" y="17145"/>
            <a:ext cx="1273175" cy="50819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pic>
        <p:nvPicPr>
          <p:cNvPr id="1026" name="Picture 2" descr="Infografik HL Generasi Z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518" y="0"/>
            <a:ext cx="28940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404;p40"/>
          <p:cNvSpPr txBox="1"/>
          <p:nvPr/>
        </p:nvSpPr>
        <p:spPr>
          <a:xfrm>
            <a:off x="524913" y="3011595"/>
            <a:ext cx="4465302" cy="11109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>
              <a:lnSpc>
                <a:spcPct val="150000"/>
              </a:lnSpc>
            </a:pPr>
            <a:r>
              <a:rPr lang="en-ID" dirty="0">
                <a:latin typeface="Cabin" panose="020B0604020202020204" charset="0"/>
              </a:rPr>
              <a:t>Rata-rata </a:t>
            </a:r>
            <a:r>
              <a:rPr lang="en-ID" dirty="0" err="1">
                <a:latin typeface="Cabin" panose="020B0604020202020204" charset="0"/>
              </a:rPr>
              <a:t>anak</a:t>
            </a:r>
            <a:r>
              <a:rPr lang="en-ID" dirty="0">
                <a:latin typeface="Cabin" panose="020B0604020202020204" charset="0"/>
              </a:rPr>
              <a:t> Indonesia </a:t>
            </a:r>
            <a:r>
              <a:rPr lang="en-ID" dirty="0" err="1">
                <a:latin typeface="Cabin" panose="020B0604020202020204" charset="0"/>
              </a:rPr>
              <a:t>mengakses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konten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berbau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pornografi</a:t>
            </a:r>
            <a:r>
              <a:rPr lang="en-ID" dirty="0">
                <a:latin typeface="Cabin" panose="020B0604020202020204" charset="0"/>
              </a:rPr>
              <a:t> per </a:t>
            </a:r>
            <a:r>
              <a:rPr lang="en-ID" dirty="0" err="1">
                <a:latin typeface="Cabin" panose="020B0604020202020204" charset="0"/>
              </a:rPr>
              <a:t>harinya</a:t>
            </a:r>
            <a:endParaRPr lang="en-ID" dirty="0">
              <a:latin typeface="Cabin" panose="020B0604020202020204" charset="0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accent4"/>
              </a:solidFill>
              <a:latin typeface="Cabin" panose="020B0604020202020204" charset="0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accent4"/>
              </a:solidFill>
              <a:latin typeface="Cabin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4"/>
                </a:solidFill>
                <a:latin typeface="Cabin" panose="020B0604020202020204" charset="0"/>
              </a:rPr>
              <a:t>R</a:t>
            </a:r>
            <a:r>
              <a:rPr lang="en-ID" dirty="0" err="1">
                <a:solidFill>
                  <a:schemeClr val="accent4"/>
                </a:solidFill>
                <a:latin typeface="Cabin" panose="020B0604020202020204" charset="0"/>
              </a:rPr>
              <a:t>epublika</a:t>
            </a:r>
            <a:r>
              <a:rPr lang="en-ID" dirty="0">
                <a:solidFill>
                  <a:schemeClr val="accent4"/>
                </a:solidFill>
                <a:latin typeface="Cabin" panose="020B0604020202020204" charset="0"/>
              </a:rPr>
              <a:t>, 2017</a:t>
            </a:r>
            <a:endParaRPr lang="en-US" dirty="0">
              <a:solidFill>
                <a:schemeClr val="accent4"/>
              </a:solidFill>
              <a:latin typeface="Cabin" panose="020B0604020202020204" charset="0"/>
            </a:endParaRPr>
          </a:p>
        </p:txBody>
      </p:sp>
      <p:sp>
        <p:nvSpPr>
          <p:cNvPr id="14" name="Google Shape;611;p40"/>
          <p:cNvSpPr txBox="1"/>
          <p:nvPr/>
        </p:nvSpPr>
        <p:spPr>
          <a:xfrm>
            <a:off x="524913" y="1985736"/>
            <a:ext cx="2695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bin"/>
              <a:buNone/>
              <a:defRPr sz="5000" b="1" i="0" u="none" strike="noStrike" cap="none">
                <a:solidFill>
                  <a:srgbClr val="30318B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bin"/>
              <a:buNone/>
              <a:defRPr sz="36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bin"/>
              <a:buNone/>
              <a:defRPr sz="36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bin"/>
              <a:buNone/>
              <a:defRPr sz="36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bin"/>
              <a:buNone/>
              <a:defRPr sz="36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bin"/>
              <a:buNone/>
              <a:defRPr sz="36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bin"/>
              <a:buNone/>
              <a:defRPr sz="36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bin"/>
              <a:buNone/>
              <a:defRPr sz="36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bin"/>
              <a:buNone/>
              <a:defRPr sz="36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r>
              <a:rPr lang="en-GB" dirty="0"/>
              <a:t>25 Ribu</a:t>
            </a:r>
            <a:endParaRPr lang="en-GB" dirty="0"/>
          </a:p>
          <a:p>
            <a:r>
              <a:rPr lang="en-GB" dirty="0">
                <a:solidFill>
                  <a:schemeClr val="tx1"/>
                </a:solidFill>
              </a:rPr>
              <a:t>Orang</a:t>
            </a:r>
            <a:endParaRPr lang="en-GB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62" y="806195"/>
            <a:ext cx="1525817" cy="10824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030" y="483301"/>
            <a:ext cx="1525817" cy="15258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479" y="2755160"/>
            <a:ext cx="1525817" cy="1525817"/>
          </a:xfrm>
          <a:prstGeom prst="rect">
            <a:avLst/>
          </a:prstGeom>
        </p:spPr>
      </p:pic>
      <p:sp>
        <p:nvSpPr>
          <p:cNvPr id="11" name="Title 1"/>
          <p:cNvSpPr txBox="1"/>
          <p:nvPr/>
        </p:nvSpPr>
        <p:spPr>
          <a:xfrm>
            <a:off x="-386125" y="2001436"/>
            <a:ext cx="2857994" cy="91701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00" dirty="0">
                <a:latin typeface="Montserrat SemiBold" panose="00000700000000000000" pitchFamily="50" charset="0"/>
              </a:rPr>
              <a:t>HOAX</a:t>
            </a:r>
            <a:endParaRPr lang="en-US" sz="900" dirty="0">
              <a:latin typeface="Montserrat SemiBold" panose="00000700000000000000" pitchFamily="50" charset="0"/>
            </a:endParaRPr>
          </a:p>
          <a:p>
            <a:pPr algn="ctr"/>
            <a:r>
              <a:rPr lang="en-US" sz="900" dirty="0">
                <a:latin typeface="Montserrat SemiBold" panose="00000700000000000000" pitchFamily="50" charset="0"/>
              </a:rPr>
              <a:t>PENJARA 6 TAHUN </a:t>
            </a:r>
            <a:endParaRPr lang="en-US" sz="900" dirty="0">
              <a:latin typeface="Montserrat SemiBold" panose="00000700000000000000" pitchFamily="50" charset="0"/>
            </a:endParaRPr>
          </a:p>
          <a:p>
            <a:pPr algn="ctr"/>
            <a:r>
              <a:rPr lang="en-US" sz="900" dirty="0">
                <a:latin typeface="Montserrat SemiBold" panose="00000700000000000000" pitchFamily="50" charset="0"/>
              </a:rPr>
              <a:t>ATAU </a:t>
            </a:r>
            <a:endParaRPr lang="en-US" sz="900" dirty="0">
              <a:latin typeface="Montserrat SemiBold" panose="00000700000000000000" pitchFamily="50" charset="0"/>
            </a:endParaRPr>
          </a:p>
          <a:p>
            <a:pPr algn="ctr"/>
            <a:r>
              <a:rPr lang="en-US" sz="900" dirty="0">
                <a:latin typeface="Montserrat SemiBold" panose="00000700000000000000" pitchFamily="50" charset="0"/>
              </a:rPr>
              <a:t>DENDA 1 MILYAR</a:t>
            </a:r>
            <a:endParaRPr lang="en-US" sz="900" dirty="0">
              <a:latin typeface="Montserrat Medium" panose="00000600000000000000" pitchFamily="50" charset="0"/>
            </a:endParaRPr>
          </a:p>
        </p:txBody>
      </p:sp>
      <p:sp>
        <p:nvSpPr>
          <p:cNvPr id="12" name="Title 1"/>
          <p:cNvSpPr txBox="1"/>
          <p:nvPr/>
        </p:nvSpPr>
        <p:spPr>
          <a:xfrm>
            <a:off x="2781941" y="2217796"/>
            <a:ext cx="2857994" cy="91701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00" dirty="0">
                <a:latin typeface="Montserrat SemiBold" panose="00000700000000000000" pitchFamily="50" charset="0"/>
              </a:rPr>
              <a:t>BULLYING</a:t>
            </a:r>
            <a:endParaRPr lang="en-US" sz="900" dirty="0">
              <a:latin typeface="Montserrat SemiBold" panose="00000700000000000000" pitchFamily="50" charset="0"/>
            </a:endParaRPr>
          </a:p>
          <a:p>
            <a:pPr algn="ctr"/>
            <a:r>
              <a:rPr lang="en-US" sz="900" dirty="0">
                <a:latin typeface="Montserrat SemiBold" panose="00000700000000000000" pitchFamily="50" charset="0"/>
              </a:rPr>
              <a:t>PENJARA 12 TAHUN </a:t>
            </a:r>
            <a:endParaRPr lang="en-US" sz="900" dirty="0">
              <a:latin typeface="Montserrat SemiBold" panose="00000700000000000000" pitchFamily="50" charset="0"/>
            </a:endParaRPr>
          </a:p>
          <a:p>
            <a:pPr algn="ctr"/>
            <a:r>
              <a:rPr lang="en-US" sz="900" dirty="0">
                <a:latin typeface="Montserrat SemiBold" panose="00000700000000000000" pitchFamily="50" charset="0"/>
              </a:rPr>
              <a:t>ATAU </a:t>
            </a:r>
            <a:endParaRPr lang="en-US" sz="900" dirty="0">
              <a:latin typeface="Montserrat SemiBold" panose="00000700000000000000" pitchFamily="50" charset="0"/>
            </a:endParaRPr>
          </a:p>
          <a:p>
            <a:pPr algn="ctr"/>
            <a:r>
              <a:rPr lang="en-US" sz="900" dirty="0">
                <a:latin typeface="Montserrat SemiBold" panose="00000700000000000000" pitchFamily="50" charset="0"/>
              </a:rPr>
              <a:t>DENDA 2 MILYAR</a:t>
            </a:r>
            <a:endParaRPr lang="en-US" sz="900" dirty="0">
              <a:latin typeface="Montserrat Medium" panose="00000600000000000000" pitchFamily="50" charset="0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1109670" y="4397719"/>
            <a:ext cx="2857994" cy="91701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00" dirty="0">
                <a:latin typeface="Montserrat SemiBold" panose="00000700000000000000" pitchFamily="50" charset="0"/>
              </a:rPr>
              <a:t>HATE</a:t>
            </a:r>
            <a:endParaRPr lang="en-US" sz="900" dirty="0">
              <a:latin typeface="Montserrat SemiBold" panose="00000700000000000000" pitchFamily="50" charset="0"/>
            </a:endParaRPr>
          </a:p>
          <a:p>
            <a:pPr algn="ctr"/>
            <a:r>
              <a:rPr lang="en-US" sz="900" dirty="0">
                <a:latin typeface="Montserrat SemiBold" panose="00000700000000000000" pitchFamily="50" charset="0"/>
              </a:rPr>
              <a:t>TERANG-TERNAGAN</a:t>
            </a:r>
            <a:endParaRPr lang="en-US" sz="900" dirty="0">
              <a:latin typeface="Montserrat Medium" panose="00000600000000000000" pitchFamily="50" charset="0"/>
            </a:endParaRPr>
          </a:p>
        </p:txBody>
      </p:sp>
      <p:sp>
        <p:nvSpPr>
          <p:cNvPr id="14" name="Title 1"/>
          <p:cNvSpPr txBox="1"/>
          <p:nvPr/>
        </p:nvSpPr>
        <p:spPr>
          <a:xfrm>
            <a:off x="590036" y="4643762"/>
            <a:ext cx="2857994" cy="91701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75" dirty="0">
                <a:solidFill>
                  <a:schemeClr val="bg1"/>
                </a:solidFill>
                <a:latin typeface="Montserrat SemiBold" panose="00000700000000000000" pitchFamily="50" charset="0"/>
              </a:rPr>
              <a:t>TERANG-TERNAGAN</a:t>
            </a:r>
            <a:endParaRPr lang="en-US" sz="1275" dirty="0">
              <a:solidFill>
                <a:schemeClr val="bg1"/>
              </a:solidFill>
              <a:latin typeface="Montserrat Medium" panose="00000600000000000000" pitchFamily="50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86" y="169047"/>
            <a:ext cx="627154" cy="52863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53" b="9315"/>
          <a:stretch>
            <a:fillRect/>
          </a:stretch>
        </p:blipFill>
        <p:spPr>
          <a:xfrm>
            <a:off x="3295758" y="115329"/>
            <a:ext cx="2186286" cy="26597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20" b="10847"/>
          <a:stretch>
            <a:fillRect/>
          </a:stretch>
        </p:blipFill>
        <p:spPr>
          <a:xfrm>
            <a:off x="5644877" y="115329"/>
            <a:ext cx="2186286" cy="26597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0" b="15528"/>
          <a:stretch>
            <a:fillRect/>
          </a:stretch>
        </p:blipFill>
        <p:spPr>
          <a:xfrm>
            <a:off x="6462862" y="2241841"/>
            <a:ext cx="2186286" cy="26597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53" b="9315"/>
          <a:stretch>
            <a:fillRect/>
          </a:stretch>
        </p:blipFill>
        <p:spPr>
          <a:xfrm>
            <a:off x="4113743" y="2241841"/>
            <a:ext cx="2186286" cy="265979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9"/>
          <p:cNvSpPr txBox="1">
            <a:spLocks noGrp="1"/>
          </p:cNvSpPr>
          <p:nvPr>
            <p:ph type="title"/>
          </p:nvPr>
        </p:nvSpPr>
        <p:spPr>
          <a:xfrm flipH="1">
            <a:off x="4209475" y="2986921"/>
            <a:ext cx="420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0318B"/>
                </a:solidFill>
              </a:rPr>
              <a:t>-</a:t>
            </a:r>
            <a:r>
              <a:rPr lang="en-ID" dirty="0">
                <a:solidFill>
                  <a:srgbClr val="30318B"/>
                </a:solidFill>
              </a:rPr>
              <a:t>Menteri </a:t>
            </a:r>
            <a:r>
              <a:rPr lang="en-ID" dirty="0" err="1">
                <a:solidFill>
                  <a:srgbClr val="30318B"/>
                </a:solidFill>
              </a:rPr>
              <a:t>Kominfo</a:t>
            </a:r>
            <a:endParaRPr dirty="0">
              <a:solidFill>
                <a:srgbClr val="30318B"/>
              </a:solidFill>
            </a:endParaRPr>
          </a:p>
        </p:txBody>
      </p:sp>
      <p:sp>
        <p:nvSpPr>
          <p:cNvPr id="604" name="Google Shape;604;p39"/>
          <p:cNvSpPr txBox="1">
            <a:spLocks noGrp="1"/>
          </p:cNvSpPr>
          <p:nvPr>
            <p:ph type="subTitle" idx="1"/>
          </p:nvPr>
        </p:nvSpPr>
        <p:spPr>
          <a:xfrm flipH="1">
            <a:off x="4209475" y="1242968"/>
            <a:ext cx="4203000" cy="11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en-GB" dirty="0"/>
              <a:t>“</a:t>
            </a:r>
            <a:r>
              <a:rPr lang="en-ID" dirty="0" err="1"/>
              <a:t>Literasi</a:t>
            </a:r>
            <a:r>
              <a:rPr lang="en-ID" dirty="0"/>
              <a:t> Digital </a:t>
            </a:r>
            <a:r>
              <a:rPr lang="en-ID" dirty="0" err="1"/>
              <a:t>berfungsi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meningkatkan</a:t>
            </a:r>
            <a:r>
              <a:rPr lang="en-ID" dirty="0"/>
              <a:t> </a:t>
            </a:r>
            <a:r>
              <a:rPr lang="en-ID" dirty="0" err="1"/>
              <a:t>kemampuan</a:t>
            </a:r>
            <a:r>
              <a:rPr lang="en-ID" dirty="0"/>
              <a:t> </a:t>
            </a:r>
            <a:r>
              <a:rPr lang="en-ID" dirty="0" err="1"/>
              <a:t>kognitif</a:t>
            </a:r>
            <a:r>
              <a:rPr lang="en-ID" dirty="0"/>
              <a:t> </a:t>
            </a:r>
            <a:r>
              <a:rPr lang="en-ID" dirty="0" err="1"/>
              <a:t>sumber</a:t>
            </a:r>
            <a:r>
              <a:rPr lang="en-ID" dirty="0"/>
              <a:t> </a:t>
            </a:r>
            <a:r>
              <a:rPr lang="en-ID" dirty="0" err="1"/>
              <a:t>daya</a:t>
            </a:r>
            <a:r>
              <a:rPr lang="en-ID" dirty="0"/>
              <a:t> </a:t>
            </a:r>
            <a:r>
              <a:rPr lang="en-ID" dirty="0" err="1"/>
              <a:t>manusia</a:t>
            </a:r>
            <a:r>
              <a:rPr lang="en-ID" dirty="0"/>
              <a:t> di </a:t>
            </a:r>
            <a:r>
              <a:rPr lang="en-ID" dirty="0" err="1"/>
              <a:t>indonesia</a:t>
            </a:r>
            <a:r>
              <a:rPr lang="en-ID" dirty="0"/>
              <a:t> agar </a:t>
            </a:r>
            <a:r>
              <a:rPr lang="en-ID" dirty="0" err="1"/>
              <a:t>keterampilannya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sebatas</a:t>
            </a:r>
            <a:r>
              <a:rPr lang="en-ID" dirty="0"/>
              <a:t> </a:t>
            </a:r>
            <a:r>
              <a:rPr lang="en-ID" dirty="0" err="1"/>
              <a:t>mengoperasikan</a:t>
            </a:r>
            <a:r>
              <a:rPr lang="en-ID" dirty="0"/>
              <a:t> </a:t>
            </a:r>
            <a:r>
              <a:rPr lang="en-ID" dirty="0" err="1"/>
              <a:t>Gawai</a:t>
            </a:r>
            <a:r>
              <a:rPr lang="en-ID" dirty="0"/>
              <a:t>”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0"/>
          <p:cNvSpPr txBox="1">
            <a:spLocks noGrp="1"/>
          </p:cNvSpPr>
          <p:nvPr>
            <p:ph type="title"/>
          </p:nvPr>
        </p:nvSpPr>
        <p:spPr>
          <a:xfrm>
            <a:off x="713225" y="1458623"/>
            <a:ext cx="419192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Budaya</a:t>
            </a:r>
            <a:r>
              <a:rPr lang="en-ID" dirty="0"/>
              <a:t> Baca</a:t>
            </a:r>
            <a:endParaRPr dirty="0"/>
          </a:p>
        </p:txBody>
      </p:sp>
      <p:sp>
        <p:nvSpPr>
          <p:cNvPr id="610" name="Google Shape;610;p40"/>
          <p:cNvSpPr txBox="1">
            <a:spLocks noGrp="1"/>
          </p:cNvSpPr>
          <p:nvPr>
            <p:ph type="subTitle" idx="1"/>
          </p:nvPr>
        </p:nvSpPr>
        <p:spPr>
          <a:xfrm>
            <a:off x="713224" y="2300423"/>
            <a:ext cx="4432933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>
              <a:lnSpc>
                <a:spcPct val="150000"/>
              </a:lnSpc>
            </a:pP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kemudahan-kemudahan</a:t>
            </a:r>
            <a:r>
              <a:rPr lang="en-US" dirty="0"/>
              <a:t> </a:t>
            </a:r>
            <a:r>
              <a:rPr lang="en-US" dirty="0" err="1"/>
              <a:t>mengakses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pada </a:t>
            </a:r>
            <a:r>
              <a:rPr lang="en-US" dirty="0" err="1"/>
              <a:t>abad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, Indonesia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Masyarakan</a:t>
            </a:r>
            <a:r>
              <a:rPr lang="en-US" dirty="0"/>
              <a:t> yang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budaya</a:t>
            </a:r>
            <a:r>
              <a:rPr lang="en-US" dirty="0"/>
              <a:t> </a:t>
            </a:r>
            <a:r>
              <a:rPr lang="en-US" dirty="0" err="1"/>
              <a:t>membaca</a:t>
            </a:r>
            <a:r>
              <a:rPr lang="en-US" dirty="0"/>
              <a:t> yang </a:t>
            </a:r>
            <a:r>
              <a:rPr lang="en-US" dirty="0" err="1"/>
              <a:t>rendah</a:t>
            </a:r>
            <a:r>
              <a:rPr lang="en-US" dirty="0"/>
              <a:t>. Hal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dibuktikan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banyaknya</a:t>
            </a:r>
            <a:r>
              <a:rPr lang="en-US" dirty="0"/>
              <a:t> </a:t>
            </a:r>
            <a:r>
              <a:rPr lang="en-US" dirty="0" err="1"/>
              <a:t>perilaku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di </a:t>
            </a:r>
            <a:r>
              <a:rPr lang="en-US" dirty="0" err="1"/>
              <a:t>masyarakat</a:t>
            </a:r>
            <a:r>
              <a:rPr lang="en-US" dirty="0"/>
              <a:t>. </a:t>
            </a:r>
            <a:r>
              <a:rPr lang="en-US" dirty="0" err="1"/>
              <a:t>Contohnya</a:t>
            </a:r>
            <a:r>
              <a:rPr lang="en-US" dirty="0"/>
              <a:t>?</a:t>
            </a:r>
            <a:endParaRPr lang="en-ID" dirty="0"/>
          </a:p>
        </p:txBody>
      </p:sp>
      <p:sp>
        <p:nvSpPr>
          <p:cNvPr id="611" name="Google Shape;611;p40"/>
          <p:cNvSpPr txBox="1">
            <a:spLocks noGrp="1"/>
          </p:cNvSpPr>
          <p:nvPr>
            <p:ph type="title" idx="2"/>
          </p:nvPr>
        </p:nvSpPr>
        <p:spPr>
          <a:xfrm>
            <a:off x="713225" y="865773"/>
            <a:ext cx="3610682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Kurangnya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3074" name="Picture 2" descr="Jabar Saber Hoaks #AyoPakaiMasker on Twitter: &amp;quot;Nah, selamat! Kena deh kamu  ke dalam perangkap clickbait.. hehehe Apa sih sebenarnya yang dimaksud  dengan clickbait? Buat tapa sih orang-orang bikin konten dengan judul ya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390" y="0"/>
            <a:ext cx="51466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7"/>
          <p:cNvSpPr txBox="1">
            <a:spLocks noGrp="1"/>
          </p:cNvSpPr>
          <p:nvPr>
            <p:ph type="subTitle" idx="1"/>
          </p:nvPr>
        </p:nvSpPr>
        <p:spPr>
          <a:xfrm>
            <a:off x="1418562" y="1532038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/>
              <a:t>Tantangan</a:t>
            </a:r>
            <a:endParaRPr dirty="0"/>
          </a:p>
        </p:txBody>
      </p:sp>
      <p:sp>
        <p:nvSpPr>
          <p:cNvPr id="581" name="Google Shape;581;p37"/>
          <p:cNvSpPr txBox="1">
            <a:spLocks noGrp="1"/>
          </p:cNvSpPr>
          <p:nvPr>
            <p:ph type="subTitle" idx="2"/>
          </p:nvPr>
        </p:nvSpPr>
        <p:spPr>
          <a:xfrm>
            <a:off x="4228149" y="1532038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D" dirty="0" err="1"/>
              <a:t>Peluang</a:t>
            </a:r>
            <a:endParaRPr dirty="0"/>
          </a:p>
        </p:txBody>
      </p:sp>
      <p:sp>
        <p:nvSpPr>
          <p:cNvPr id="582" name="Google Shape;582;p37"/>
          <p:cNvSpPr txBox="1">
            <a:spLocks noGrp="1"/>
          </p:cNvSpPr>
          <p:nvPr>
            <p:ph type="subTitle" idx="3"/>
          </p:nvPr>
        </p:nvSpPr>
        <p:spPr>
          <a:xfrm>
            <a:off x="1418562" y="2937463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D" dirty="0" err="1"/>
              <a:t>Diskusi</a:t>
            </a:r>
            <a:endParaRPr dirty="0"/>
          </a:p>
        </p:txBody>
      </p:sp>
      <p:sp>
        <p:nvSpPr>
          <p:cNvPr id="584" name="Google Shape;584;p37"/>
          <p:cNvSpPr txBox="1">
            <a:spLocks noGrp="1"/>
          </p:cNvSpPr>
          <p:nvPr>
            <p:ph type="subTitle" idx="5"/>
          </p:nvPr>
        </p:nvSpPr>
        <p:spPr>
          <a:xfrm>
            <a:off x="1418562" y="1922756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ID" dirty="0" err="1"/>
              <a:t>Memberikan</a:t>
            </a:r>
            <a:r>
              <a:rPr lang="en-ID" dirty="0"/>
              <a:t> </a:t>
            </a:r>
            <a:r>
              <a:rPr lang="en-ID" dirty="0" err="1"/>
              <a:t>pemahaman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</a:t>
            </a:r>
            <a:r>
              <a:rPr lang="en-ID" dirty="0" err="1"/>
              <a:t>tantangan</a:t>
            </a:r>
            <a:r>
              <a:rPr lang="en-ID" dirty="0"/>
              <a:t> yang </a:t>
            </a:r>
            <a:r>
              <a:rPr lang="en-ID" dirty="0" err="1"/>
              <a:t>dihadapi</a:t>
            </a:r>
            <a:r>
              <a:rPr lang="en-ID" dirty="0"/>
              <a:t> </a:t>
            </a:r>
            <a:r>
              <a:rPr lang="en-ID" dirty="0" err="1"/>
              <a:t>saat</a:t>
            </a:r>
            <a:r>
              <a:rPr lang="en-ID" dirty="0"/>
              <a:t> </a:t>
            </a:r>
            <a:r>
              <a:rPr lang="en-ID" dirty="0" err="1"/>
              <a:t>ini</a:t>
            </a:r>
            <a:endParaRPr dirty="0"/>
          </a:p>
        </p:txBody>
      </p:sp>
      <p:sp>
        <p:nvSpPr>
          <p:cNvPr id="585" name="Google Shape;585;p37"/>
          <p:cNvSpPr txBox="1">
            <a:spLocks noGrp="1"/>
          </p:cNvSpPr>
          <p:nvPr>
            <p:ph type="subTitle" idx="6"/>
          </p:nvPr>
        </p:nvSpPr>
        <p:spPr>
          <a:xfrm>
            <a:off x="4228149" y="1922756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ID" dirty="0" err="1"/>
              <a:t>Memberikan</a:t>
            </a:r>
            <a:r>
              <a:rPr lang="en-ID" dirty="0"/>
              <a:t> </a:t>
            </a:r>
            <a:r>
              <a:rPr lang="en-ID" dirty="0" err="1"/>
              <a:t>pemahaman</a:t>
            </a:r>
            <a:r>
              <a:rPr lang="en-ID" dirty="0"/>
              <a:t> </a:t>
            </a:r>
            <a:r>
              <a:rPr lang="en-ID" dirty="0" err="1"/>
              <a:t>mengenai</a:t>
            </a:r>
            <a:r>
              <a:rPr lang="en-ID" dirty="0"/>
              <a:t> </a:t>
            </a:r>
            <a:r>
              <a:rPr lang="en-ID" dirty="0" err="1"/>
              <a:t>peluang</a:t>
            </a:r>
            <a:r>
              <a:rPr lang="en-ID" dirty="0"/>
              <a:t> </a:t>
            </a:r>
            <a:r>
              <a:rPr lang="en-ID" dirty="0" err="1"/>
              <a:t>abad</a:t>
            </a:r>
            <a:r>
              <a:rPr lang="en-ID" dirty="0"/>
              <a:t> 21</a:t>
            </a:r>
            <a:endParaRPr dirty="0"/>
          </a:p>
        </p:txBody>
      </p:sp>
      <p:sp>
        <p:nvSpPr>
          <p:cNvPr id="586" name="Google Shape;586;p37"/>
          <p:cNvSpPr txBox="1">
            <a:spLocks noGrp="1"/>
          </p:cNvSpPr>
          <p:nvPr>
            <p:ph type="subTitle" idx="7"/>
          </p:nvPr>
        </p:nvSpPr>
        <p:spPr>
          <a:xfrm>
            <a:off x="1418562" y="3325356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en-ID" dirty="0" err="1"/>
              <a:t>Diskusi</a:t>
            </a:r>
            <a:r>
              <a:rPr lang="en-ID" dirty="0"/>
              <a:t> </a:t>
            </a:r>
            <a:r>
              <a:rPr lang="en-ID" dirty="0" err="1"/>
              <a:t>mengenai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pengajaran</a:t>
            </a:r>
            <a:r>
              <a:rPr lang="en-ID" dirty="0"/>
              <a:t> Bersama </a:t>
            </a:r>
            <a:r>
              <a:rPr lang="en-ID" dirty="0" err="1"/>
              <a:t>Mahasiswa</a:t>
            </a:r>
            <a:endParaRPr lang="en-ID" dirty="0"/>
          </a:p>
        </p:txBody>
      </p:sp>
      <p:sp>
        <p:nvSpPr>
          <p:cNvPr id="588" name="Google Shape;588;p37"/>
          <p:cNvSpPr txBox="1">
            <a:spLocks noGrp="1"/>
          </p:cNvSpPr>
          <p:nvPr>
            <p:ph type="title"/>
          </p:nvPr>
        </p:nvSpPr>
        <p:spPr>
          <a:xfrm>
            <a:off x="713225" y="411875"/>
            <a:ext cx="585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Table of </a:t>
            </a:r>
            <a:r>
              <a:rPr lang="en-GB" dirty="0">
                <a:solidFill>
                  <a:srgbClr val="30318B"/>
                </a:solidFill>
              </a:rPr>
              <a:t>contents</a:t>
            </a:r>
            <a:endParaRPr dirty="0">
              <a:solidFill>
                <a:srgbClr val="30318B"/>
              </a:solidFill>
            </a:endParaRPr>
          </a:p>
        </p:txBody>
      </p:sp>
      <p:sp>
        <p:nvSpPr>
          <p:cNvPr id="589" name="Google Shape;589;p37"/>
          <p:cNvSpPr txBox="1">
            <a:spLocks noGrp="1"/>
          </p:cNvSpPr>
          <p:nvPr>
            <p:ph type="title" idx="9"/>
          </p:nvPr>
        </p:nvSpPr>
        <p:spPr>
          <a:xfrm>
            <a:off x="709062" y="1532050"/>
            <a:ext cx="7095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0318B"/>
                </a:solidFill>
              </a:rPr>
              <a:t>01</a:t>
            </a:r>
            <a:endParaRPr dirty="0">
              <a:solidFill>
                <a:srgbClr val="30318B"/>
              </a:solidFill>
            </a:endParaRPr>
          </a:p>
        </p:txBody>
      </p:sp>
      <p:sp>
        <p:nvSpPr>
          <p:cNvPr id="590" name="Google Shape;590;p37"/>
          <p:cNvSpPr txBox="1">
            <a:spLocks noGrp="1"/>
          </p:cNvSpPr>
          <p:nvPr>
            <p:ph type="title" idx="13"/>
          </p:nvPr>
        </p:nvSpPr>
        <p:spPr>
          <a:xfrm>
            <a:off x="3451112" y="1532050"/>
            <a:ext cx="7095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0318B"/>
                </a:solidFill>
              </a:rPr>
              <a:t>02</a:t>
            </a:r>
            <a:endParaRPr>
              <a:solidFill>
                <a:srgbClr val="30318B"/>
              </a:solidFill>
            </a:endParaRPr>
          </a:p>
        </p:txBody>
      </p:sp>
      <p:sp>
        <p:nvSpPr>
          <p:cNvPr id="591" name="Google Shape;591;p37"/>
          <p:cNvSpPr txBox="1">
            <a:spLocks noGrp="1"/>
          </p:cNvSpPr>
          <p:nvPr>
            <p:ph type="title" idx="14"/>
          </p:nvPr>
        </p:nvSpPr>
        <p:spPr>
          <a:xfrm>
            <a:off x="713237" y="2937475"/>
            <a:ext cx="7095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0318B"/>
                </a:solidFill>
              </a:rPr>
              <a:t>03</a:t>
            </a:r>
            <a:endParaRPr>
              <a:solidFill>
                <a:srgbClr val="30318B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2050" name="Picture 2" descr="Salahkah Menulis Judul Clickbait?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09" y="0"/>
            <a:ext cx="3429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WhatsApp Image 2022-03-26 at 21.54.55 (1)"/>
          <p:cNvPicPr>
            <a:picLocks noChangeAspect="1"/>
          </p:cNvPicPr>
          <p:nvPr/>
        </p:nvPicPr>
        <p:blipFill>
          <a:blip r:embed="rId2"/>
          <a:srcRect t="2991" b="15411"/>
          <a:stretch>
            <a:fillRect/>
          </a:stretch>
        </p:blipFill>
        <p:spPr>
          <a:xfrm>
            <a:off x="6914515" y="1214120"/>
            <a:ext cx="2208530" cy="3908425"/>
          </a:xfrm>
          <a:prstGeom prst="rect">
            <a:avLst/>
          </a:prstGeom>
        </p:spPr>
      </p:pic>
      <p:pic>
        <p:nvPicPr>
          <p:cNvPr id="3" name="Picture 2" descr="WhatsApp Image 2022-03-26 at 21.54.55"/>
          <p:cNvPicPr>
            <a:picLocks noChangeAspect="1"/>
          </p:cNvPicPr>
          <p:nvPr/>
        </p:nvPicPr>
        <p:blipFill>
          <a:blip r:embed="rId3"/>
          <a:srcRect t="3525" b="13796"/>
          <a:stretch>
            <a:fillRect/>
          </a:stretch>
        </p:blipFill>
        <p:spPr>
          <a:xfrm>
            <a:off x="4223385" y="586740"/>
            <a:ext cx="2672080" cy="40157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2487" y="411480"/>
            <a:ext cx="5499988" cy="2076300"/>
          </a:xfrm>
        </p:spPr>
        <p:txBody>
          <a:bodyPr/>
          <a:lstStyle/>
          <a:p>
            <a:r>
              <a:rPr lang="en-US" dirty="0" err="1"/>
              <a:t>Sisi</a:t>
            </a:r>
            <a:r>
              <a:rPr lang="en-US" dirty="0"/>
              <a:t> Lain </a:t>
            </a:r>
            <a:r>
              <a:rPr lang="en-US" dirty="0" err="1"/>
              <a:t>Perkembangan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Abad 21</a:t>
            </a:r>
            <a:endParaRPr lang="en-ID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63"/>
          <a:stretch>
            <a:fillRect/>
          </a:stretch>
        </p:blipFill>
        <p:spPr>
          <a:xfrm>
            <a:off x="1805114" y="2125406"/>
            <a:ext cx="1150463" cy="8926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062" y="2252495"/>
            <a:ext cx="1150463" cy="6385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718" y="3978116"/>
            <a:ext cx="1384556" cy="4326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726" y="3057094"/>
            <a:ext cx="1512885" cy="6173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577" y="1449630"/>
            <a:ext cx="2374318" cy="17614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157" y="2854190"/>
            <a:ext cx="1414703" cy="9431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514" y="2063221"/>
            <a:ext cx="3268466" cy="7909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40" y="3167439"/>
            <a:ext cx="1104409" cy="3166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648" y="3797326"/>
            <a:ext cx="1414703" cy="79425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0"/>
          <p:cNvSpPr txBox="1">
            <a:spLocks noGrp="1"/>
          </p:cNvSpPr>
          <p:nvPr>
            <p:ph type="title"/>
          </p:nvPr>
        </p:nvSpPr>
        <p:spPr>
          <a:xfrm>
            <a:off x="734489" y="877377"/>
            <a:ext cx="3943836" cy="35457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200" dirty="0">
                <a:solidFill>
                  <a:schemeClr val="tx2">
                    <a:lumMod val="75000"/>
                  </a:schemeClr>
                </a:solidFill>
              </a:rPr>
              <a:t>“</a:t>
            </a:r>
            <a:r>
              <a:rPr lang="en-ID" sz="3200" dirty="0" err="1">
                <a:solidFill>
                  <a:schemeClr val="tx2">
                    <a:lumMod val="75000"/>
                  </a:schemeClr>
                </a:solidFill>
              </a:rPr>
              <a:t>Teknologi</a:t>
            </a:r>
            <a:r>
              <a:rPr lang="en-ID" sz="3200" dirty="0"/>
              <a:t> </a:t>
            </a:r>
            <a:r>
              <a:rPr lang="en-ID" sz="3200" dirty="0" err="1"/>
              <a:t>menghilangkan</a:t>
            </a:r>
            <a:r>
              <a:rPr lang="en-ID" sz="3200" dirty="0"/>
              <a:t> </a:t>
            </a:r>
            <a:r>
              <a:rPr lang="en-ID" sz="3200" dirty="0" err="1"/>
              <a:t>beberapa</a:t>
            </a:r>
            <a:r>
              <a:rPr lang="en-ID" sz="3200" dirty="0"/>
              <a:t> </a:t>
            </a:r>
            <a:r>
              <a:rPr lang="en-ID" sz="3200" dirty="0" err="1"/>
              <a:t>pekerjaan</a:t>
            </a:r>
            <a:r>
              <a:rPr lang="en-ID" sz="3200" dirty="0"/>
              <a:t>, </a:t>
            </a:r>
            <a:r>
              <a:rPr lang="en-ID" sz="3200" dirty="0" err="1"/>
              <a:t>namun</a:t>
            </a:r>
            <a:r>
              <a:rPr lang="en-ID" sz="3200" dirty="0"/>
              <a:t> </a:t>
            </a:r>
            <a:r>
              <a:rPr lang="en-ID" sz="3200" dirty="0" err="1"/>
              <a:t>menciptakan</a:t>
            </a:r>
            <a:r>
              <a:rPr lang="en-ID" sz="3200" dirty="0"/>
              <a:t> </a:t>
            </a:r>
            <a:r>
              <a:rPr lang="en-ID" sz="3200" dirty="0" err="1"/>
              <a:t>banyak</a:t>
            </a:r>
            <a:r>
              <a:rPr lang="en-ID" sz="3200" dirty="0"/>
              <a:t> </a:t>
            </a:r>
            <a:r>
              <a:rPr lang="en-ID" sz="3200" dirty="0" err="1"/>
              <a:t>pekerjaan</a:t>
            </a:r>
            <a:r>
              <a:rPr lang="en-ID" sz="3200" dirty="0"/>
              <a:t> </a:t>
            </a:r>
            <a:r>
              <a:rPr lang="en-ID" sz="3200" dirty="0" err="1"/>
              <a:t>baru</a:t>
            </a:r>
            <a:r>
              <a:rPr lang="en-ID" sz="3200" dirty="0"/>
              <a:t>”</a:t>
            </a:r>
            <a:endParaRPr sz="32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2"/>
          </p:nvPr>
        </p:nvSpPr>
        <p:spPr>
          <a:xfrm>
            <a:off x="1080370" y="1587244"/>
            <a:ext cx="3491630" cy="1969012"/>
          </a:xfrm>
        </p:spPr>
        <p:txBody>
          <a:bodyPr/>
          <a:lstStyle/>
          <a:p>
            <a:r>
              <a:rPr lang="en-US" dirty="0"/>
              <a:t>Any</a:t>
            </a:r>
            <a:br>
              <a:rPr lang="en-US" dirty="0"/>
            </a:br>
            <a:r>
              <a:rPr lang="en-US" dirty="0"/>
              <a:t>Question?</a:t>
            </a:r>
            <a:endParaRPr lang="en-ID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67"/>
          <p:cNvSpPr txBox="1">
            <a:spLocks noGrp="1"/>
          </p:cNvSpPr>
          <p:nvPr>
            <p:ph type="title"/>
          </p:nvPr>
        </p:nvSpPr>
        <p:spPr>
          <a:xfrm>
            <a:off x="597535" y="1308735"/>
            <a:ext cx="4413250" cy="1419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0318B"/>
                </a:solidFill>
              </a:rPr>
              <a:t>Thanks!</a:t>
            </a:r>
            <a:endParaRPr dirty="0">
              <a:solidFill>
                <a:srgbClr val="30318B"/>
              </a:solidFill>
            </a:endParaRPr>
          </a:p>
        </p:txBody>
      </p:sp>
      <p:sp>
        <p:nvSpPr>
          <p:cNvPr id="995" name="Google Shape;995;p67"/>
          <p:cNvSpPr txBox="1"/>
          <p:nvPr/>
        </p:nvSpPr>
        <p:spPr>
          <a:xfrm>
            <a:off x="597425" y="2665968"/>
            <a:ext cx="3000000" cy="843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8"/>
          <p:cNvSpPr txBox="1">
            <a:spLocks noGrp="1"/>
          </p:cNvSpPr>
          <p:nvPr>
            <p:ph type="title"/>
          </p:nvPr>
        </p:nvSpPr>
        <p:spPr>
          <a:xfrm>
            <a:off x="713225" y="1338638"/>
            <a:ext cx="4411668" cy="142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/>
              <a:t>Menyiapkan</a:t>
            </a:r>
            <a:br>
              <a:rPr lang="en-US" sz="4800" dirty="0"/>
            </a:br>
            <a:r>
              <a:rPr lang="en-US" sz="4800" dirty="0" err="1"/>
              <a:t>Generasi</a:t>
            </a:r>
            <a:r>
              <a:rPr lang="en-US" sz="4800" dirty="0"/>
              <a:t> Indonesia XXI</a:t>
            </a:r>
            <a:endParaRPr sz="4800" dirty="0"/>
          </a:p>
        </p:txBody>
      </p:sp>
      <p:sp>
        <p:nvSpPr>
          <p:cNvPr id="598" name="Google Shape;598;p38"/>
          <p:cNvSpPr txBox="1">
            <a:spLocks noGrp="1"/>
          </p:cNvSpPr>
          <p:nvPr>
            <p:ph type="body" idx="1"/>
          </p:nvPr>
        </p:nvSpPr>
        <p:spPr>
          <a:xfrm>
            <a:off x="713224" y="2907925"/>
            <a:ext cx="3979277" cy="11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 err="1">
                <a:solidFill>
                  <a:schemeClr val="tx1"/>
                </a:solidFill>
                <a:latin typeface="Cabin" panose="020B0604020202020204" charset="0"/>
              </a:rPr>
              <a:t>Dalam</a:t>
            </a:r>
            <a:r>
              <a:rPr lang="en-US" dirty="0">
                <a:solidFill>
                  <a:schemeClr val="tx1"/>
                </a:solidFill>
                <a:latin typeface="Cabin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bin" panose="020B0604020202020204" charset="0"/>
              </a:rPr>
              <a:t>mempersiapkan</a:t>
            </a:r>
            <a:r>
              <a:rPr lang="en-US" dirty="0">
                <a:solidFill>
                  <a:schemeClr val="tx1"/>
                </a:solidFill>
                <a:latin typeface="Cabin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bin" panose="020B0604020202020204" charset="0"/>
              </a:rPr>
              <a:t>generasi</a:t>
            </a:r>
            <a:r>
              <a:rPr lang="en-US" dirty="0">
                <a:solidFill>
                  <a:schemeClr val="tx1"/>
                </a:solidFill>
                <a:latin typeface="Cabin" panose="020B0604020202020204" charset="0"/>
              </a:rPr>
              <a:t> Indonesia pada </a:t>
            </a:r>
            <a:r>
              <a:rPr lang="en-US" dirty="0" err="1">
                <a:solidFill>
                  <a:schemeClr val="tx1"/>
                </a:solidFill>
                <a:latin typeface="Cabin" panose="020B0604020202020204" charset="0"/>
              </a:rPr>
              <a:t>abad</a:t>
            </a:r>
            <a:r>
              <a:rPr lang="en-US" dirty="0">
                <a:solidFill>
                  <a:schemeClr val="tx1"/>
                </a:solidFill>
                <a:latin typeface="Cabin" panose="020B0604020202020204" charset="0"/>
              </a:rPr>
              <a:t> 21 </a:t>
            </a:r>
            <a:r>
              <a:rPr lang="en-US" dirty="0" err="1">
                <a:solidFill>
                  <a:schemeClr val="tx1"/>
                </a:solidFill>
                <a:latin typeface="Cabin" panose="020B0604020202020204" charset="0"/>
              </a:rPr>
              <a:t>ini</a:t>
            </a:r>
            <a:r>
              <a:rPr lang="en-US" dirty="0">
                <a:solidFill>
                  <a:schemeClr val="tx1"/>
                </a:solidFill>
                <a:latin typeface="Cabin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bin" panose="020B0604020202020204" charset="0"/>
              </a:rPr>
              <a:t>dibutuhkan</a:t>
            </a:r>
            <a:r>
              <a:rPr lang="en-US" dirty="0">
                <a:solidFill>
                  <a:schemeClr val="tx1"/>
                </a:solidFill>
                <a:latin typeface="Cabin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bin" panose="020B0604020202020204" charset="0"/>
              </a:rPr>
              <a:t>pemahaman</a:t>
            </a:r>
            <a:r>
              <a:rPr lang="en-US" dirty="0">
                <a:solidFill>
                  <a:schemeClr val="tx1"/>
                </a:solidFill>
                <a:latin typeface="Cabin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bin" panose="020B0604020202020204" charset="0"/>
              </a:rPr>
              <a:t>dalam</a:t>
            </a:r>
            <a:r>
              <a:rPr lang="en-US" dirty="0">
                <a:solidFill>
                  <a:schemeClr val="tx1"/>
                </a:solidFill>
                <a:latin typeface="Cabin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bin" panose="020B0604020202020204" charset="0"/>
              </a:rPr>
              <a:t>menggunakan</a:t>
            </a:r>
            <a:r>
              <a:rPr lang="en-US" dirty="0">
                <a:solidFill>
                  <a:schemeClr val="tx1"/>
                </a:solidFill>
                <a:latin typeface="Cabin" panose="020B0604020202020204" charset="0"/>
              </a:rPr>
              <a:t> dan </a:t>
            </a:r>
            <a:r>
              <a:rPr lang="en-US" dirty="0" err="1">
                <a:solidFill>
                  <a:schemeClr val="tx1"/>
                </a:solidFill>
                <a:latin typeface="Cabin" panose="020B0604020202020204" charset="0"/>
              </a:rPr>
              <a:t>memanfaatkan</a:t>
            </a:r>
            <a:r>
              <a:rPr lang="en-US" dirty="0">
                <a:solidFill>
                  <a:schemeClr val="tx1"/>
                </a:solidFill>
                <a:latin typeface="Cabin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bin" panose="020B0604020202020204" charset="0"/>
              </a:rPr>
              <a:t>teknologi</a:t>
            </a:r>
            <a:r>
              <a:rPr lang="en-US" dirty="0">
                <a:solidFill>
                  <a:schemeClr val="tx1"/>
                </a:solidFill>
                <a:latin typeface="Cabin" panose="020B0604020202020204" charset="0"/>
              </a:rPr>
              <a:t>. Salah </a:t>
            </a:r>
            <a:r>
              <a:rPr lang="en-US" dirty="0" err="1">
                <a:solidFill>
                  <a:schemeClr val="tx1"/>
                </a:solidFill>
                <a:latin typeface="Cabin" panose="020B0604020202020204" charset="0"/>
              </a:rPr>
              <a:t>satu</a:t>
            </a:r>
            <a:r>
              <a:rPr lang="en-US" dirty="0">
                <a:solidFill>
                  <a:schemeClr val="tx1"/>
                </a:solidFill>
                <a:latin typeface="Cabin" panose="020B0604020202020204" charset="0"/>
              </a:rPr>
              <a:t> yang </a:t>
            </a:r>
            <a:r>
              <a:rPr lang="en-US" dirty="0" err="1">
                <a:solidFill>
                  <a:schemeClr val="tx1"/>
                </a:solidFill>
                <a:latin typeface="Cabin" panose="020B0604020202020204" charset="0"/>
              </a:rPr>
              <a:t>dapat</a:t>
            </a:r>
            <a:r>
              <a:rPr lang="en-US" dirty="0">
                <a:solidFill>
                  <a:schemeClr val="tx1"/>
                </a:solidFill>
                <a:latin typeface="Cabin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bin" panose="020B0604020202020204" charset="0"/>
              </a:rPr>
              <a:t>menjembatani</a:t>
            </a:r>
            <a:r>
              <a:rPr lang="en-US" dirty="0">
                <a:solidFill>
                  <a:schemeClr val="tx1"/>
                </a:solidFill>
                <a:latin typeface="Cabin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bin" panose="020B0604020202020204" charset="0"/>
              </a:rPr>
              <a:t>hal</a:t>
            </a:r>
            <a:r>
              <a:rPr lang="en-US" dirty="0">
                <a:solidFill>
                  <a:schemeClr val="tx1"/>
                </a:solidFill>
                <a:latin typeface="Cabin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bin" panose="020B0604020202020204" charset="0"/>
              </a:rPr>
              <a:t>tersebut</a:t>
            </a:r>
            <a:r>
              <a:rPr lang="en-US" dirty="0">
                <a:solidFill>
                  <a:schemeClr val="tx1"/>
                </a:solidFill>
                <a:latin typeface="Cabin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bin" panose="020B0604020202020204" charset="0"/>
              </a:rPr>
              <a:t>dengan</a:t>
            </a:r>
            <a:r>
              <a:rPr lang="en-US" dirty="0">
                <a:solidFill>
                  <a:schemeClr val="tx1"/>
                </a:solidFill>
                <a:latin typeface="Cabin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bin" panose="020B0604020202020204" charset="0"/>
              </a:rPr>
              <a:t>memberikan</a:t>
            </a:r>
            <a:r>
              <a:rPr lang="en-US" dirty="0">
                <a:solidFill>
                  <a:schemeClr val="tx1"/>
                </a:solidFill>
                <a:latin typeface="Cabin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bin" panose="020B0604020202020204" charset="0"/>
              </a:rPr>
              <a:t>pengetahuan</a:t>
            </a:r>
            <a:r>
              <a:rPr lang="en-US" dirty="0">
                <a:solidFill>
                  <a:schemeClr val="tx1"/>
                </a:solidFill>
                <a:latin typeface="Cabin" panose="020B060402020202020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abin" panose="020B0604020202020204" charset="0"/>
              </a:rPr>
              <a:t>Literasi</a:t>
            </a:r>
            <a:r>
              <a:rPr lang="en-US" b="1" dirty="0">
                <a:solidFill>
                  <a:schemeClr val="tx1"/>
                </a:solidFill>
                <a:latin typeface="Cabin" panose="020B0604020202020204" charset="0"/>
              </a:rPr>
              <a:t> Digital</a:t>
            </a:r>
            <a:endParaRPr lang="en-ID" b="1" dirty="0">
              <a:solidFill>
                <a:schemeClr val="tx1"/>
              </a:solidFill>
              <a:latin typeface="Cabin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1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135430" y="284672"/>
            <a:ext cx="8613648" cy="45850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>
                <a:solidFill>
                  <a:schemeClr val="bg1"/>
                </a:solidFill>
                <a:latin typeface="Montserrat SemiBold" panose="00000700000000000000" pitchFamily="50" charset="0"/>
              </a:rPr>
              <a:t>LITERASI?</a:t>
            </a:r>
            <a:endParaRPr lang="en-US" sz="3000" dirty="0">
              <a:solidFill>
                <a:schemeClr val="bg1"/>
              </a:solidFill>
              <a:latin typeface="Montserrat Medium" panose="00000600000000000000" pitchFamily="50" charset="0"/>
            </a:endParaRPr>
          </a:p>
        </p:txBody>
      </p:sp>
      <p:sp>
        <p:nvSpPr>
          <p:cNvPr id="16" name="Rectangle: Rounded Corners 15"/>
          <p:cNvSpPr/>
          <p:nvPr/>
        </p:nvSpPr>
        <p:spPr>
          <a:xfrm>
            <a:off x="518984" y="1584756"/>
            <a:ext cx="1899852" cy="3438268"/>
          </a:xfrm>
          <a:prstGeom prst="roundRect">
            <a:avLst/>
          </a:prstGeom>
          <a:solidFill>
            <a:srgbClr val="FFFFFF">
              <a:alpha val="18824"/>
            </a:srgb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Flowchart: Connector 16"/>
          <p:cNvSpPr/>
          <p:nvPr/>
        </p:nvSpPr>
        <p:spPr>
          <a:xfrm>
            <a:off x="894072" y="895728"/>
            <a:ext cx="1074923" cy="1074923"/>
          </a:xfrm>
          <a:prstGeom prst="flowChartConnector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98A49"/>
                </a:solidFill>
                <a:latin typeface="Montserrat Medium" panose="00000600000000000000" pitchFamily="50" charset="0"/>
              </a:rPr>
              <a:t>NATIONAL INSTITUTE FOR LITERACY</a:t>
            </a:r>
            <a:endParaRPr lang="en-US" sz="800" dirty="0">
              <a:solidFill>
                <a:srgbClr val="098A49"/>
              </a:solidFill>
              <a:latin typeface="Montserrat Medium" panose="00000600000000000000" pitchFamily="50" charset="0"/>
            </a:endParaRPr>
          </a:p>
        </p:txBody>
      </p:sp>
      <p:sp>
        <p:nvSpPr>
          <p:cNvPr id="18" name="Rectangle: Rounded Corners 17"/>
          <p:cNvSpPr/>
          <p:nvPr/>
        </p:nvSpPr>
        <p:spPr>
          <a:xfrm>
            <a:off x="2584808" y="1584755"/>
            <a:ext cx="1899852" cy="3438268"/>
          </a:xfrm>
          <a:prstGeom prst="roundRect">
            <a:avLst/>
          </a:prstGeom>
          <a:solidFill>
            <a:srgbClr val="FFFFFF">
              <a:alpha val="18824"/>
            </a:srgb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9" name="Rectangle: Rounded Corners 18"/>
          <p:cNvSpPr/>
          <p:nvPr/>
        </p:nvSpPr>
        <p:spPr>
          <a:xfrm>
            <a:off x="4659901" y="1584755"/>
            <a:ext cx="1899852" cy="3438268"/>
          </a:xfrm>
          <a:prstGeom prst="roundRect">
            <a:avLst/>
          </a:prstGeom>
          <a:solidFill>
            <a:srgbClr val="FFFFFF">
              <a:alpha val="18824"/>
            </a:srgb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0" name="Rectangle: Rounded Corners 19"/>
          <p:cNvSpPr/>
          <p:nvPr/>
        </p:nvSpPr>
        <p:spPr>
          <a:xfrm>
            <a:off x="6725165" y="1584755"/>
            <a:ext cx="1899852" cy="3438268"/>
          </a:xfrm>
          <a:prstGeom prst="roundRect">
            <a:avLst/>
          </a:prstGeom>
          <a:solidFill>
            <a:srgbClr val="FFFFFF">
              <a:alpha val="18824"/>
            </a:srgb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8" name="TextBox 27"/>
          <p:cNvSpPr txBox="1"/>
          <p:nvPr/>
        </p:nvSpPr>
        <p:spPr>
          <a:xfrm>
            <a:off x="689580" y="2071854"/>
            <a:ext cx="154922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id-ID" sz="1200" dirty="0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K</a:t>
            </a:r>
            <a:r>
              <a:rPr lang="en-US" sz="1200" dirty="0" err="1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emampuan</a:t>
            </a:r>
            <a:r>
              <a:rPr lang="en-US" sz="1200" dirty="0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seseorang</a:t>
            </a:r>
            <a:r>
              <a:rPr lang="en-US" sz="1200" dirty="0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untuk</a:t>
            </a:r>
            <a:r>
              <a:rPr lang="en-US" sz="1200" dirty="0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membaca</a:t>
            </a:r>
            <a:r>
              <a:rPr lang="en-US" sz="1200" dirty="0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menulis</a:t>
            </a:r>
            <a:r>
              <a:rPr lang="en-US" sz="1200" dirty="0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berbicara</a:t>
            </a:r>
            <a:r>
              <a:rPr lang="en-US" sz="1200" dirty="0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menghitung</a:t>
            </a:r>
            <a:r>
              <a:rPr lang="en-US" sz="1200" dirty="0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 dan </a:t>
            </a:r>
            <a:r>
              <a:rPr lang="en-US" sz="1200" dirty="0" err="1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memecahkan</a:t>
            </a:r>
            <a:r>
              <a:rPr lang="en-US" sz="1200" dirty="0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masalah</a:t>
            </a:r>
            <a:r>
              <a:rPr lang="en-US" sz="1200" dirty="0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 pada </a:t>
            </a:r>
            <a:r>
              <a:rPr lang="en-US" sz="1200" dirty="0" err="1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tingkat</a:t>
            </a:r>
            <a:r>
              <a:rPr lang="en-US" sz="1200" dirty="0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keahlian</a:t>
            </a:r>
            <a:r>
              <a:rPr lang="en-US" sz="1200" dirty="0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 yang </a:t>
            </a:r>
            <a:r>
              <a:rPr lang="en-US" sz="1200" dirty="0" err="1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diperlukan</a:t>
            </a:r>
            <a:r>
              <a:rPr lang="en-US" sz="1200" dirty="0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dalam</a:t>
            </a:r>
            <a:r>
              <a:rPr lang="en-US" sz="1200" dirty="0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pekerjaan</a:t>
            </a:r>
            <a:r>
              <a:rPr lang="en-US" sz="1200" dirty="0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keluarga</a:t>
            </a:r>
            <a:r>
              <a:rPr lang="en-US" sz="1200" dirty="0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 dan </a:t>
            </a:r>
            <a:r>
              <a:rPr lang="en-US" sz="1200" dirty="0" err="1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masyarakat</a:t>
            </a:r>
            <a:r>
              <a:rPr lang="en-US" sz="1200" dirty="0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.</a:t>
            </a:r>
            <a:endParaRPr lang="en-US" sz="1200" dirty="0">
              <a:solidFill>
                <a:schemeClr val="bg1"/>
              </a:solidFill>
              <a:latin typeface="Montserrat Medium" panose="00000600000000000000" pitchFamily="50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760120" y="2245496"/>
            <a:ext cx="15492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id-ID" sz="1200" dirty="0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Kemampuan atau kualitas melek aksara dimana di dalamnya terdapat kemampuan membaca, menulis dan juga mengenali serta memahami ide-ide secara visual</a:t>
            </a:r>
            <a:endParaRPr lang="en-US" sz="1200" dirty="0">
              <a:solidFill>
                <a:schemeClr val="bg1"/>
              </a:solidFill>
              <a:latin typeface="Montserrat Medium" panose="00000600000000000000" pitchFamily="50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17934" y="2245496"/>
            <a:ext cx="15492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id-ID" sz="1200" dirty="0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S</a:t>
            </a:r>
            <a:r>
              <a:rPr lang="en-US" sz="1200" dirty="0" err="1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eperangkat</a:t>
            </a:r>
            <a:r>
              <a:rPr lang="en-US" sz="1200" dirty="0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keterampilan</a:t>
            </a:r>
            <a:r>
              <a:rPr lang="en-US" sz="1200" dirty="0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 yang </a:t>
            </a:r>
            <a:r>
              <a:rPr lang="en-US" sz="1200" dirty="0" err="1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nyata</a:t>
            </a:r>
            <a:r>
              <a:rPr lang="en-US" sz="1200" dirty="0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khususnya</a:t>
            </a:r>
            <a:r>
              <a:rPr lang="en-US" sz="1200" dirty="0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keterampilan</a:t>
            </a:r>
            <a:r>
              <a:rPr lang="en-US" sz="1200" dirty="0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kognitif</a:t>
            </a:r>
            <a:r>
              <a:rPr lang="en-US" sz="1200" dirty="0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dalam</a:t>
            </a:r>
            <a:r>
              <a:rPr lang="en-US" sz="1200" dirty="0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membaca</a:t>
            </a:r>
            <a:r>
              <a:rPr lang="en-US" sz="1200" dirty="0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 dan </a:t>
            </a:r>
            <a:r>
              <a:rPr lang="en-US" sz="1200" dirty="0" err="1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menulis</a:t>
            </a:r>
            <a:endParaRPr lang="en-US" sz="1200" dirty="0">
              <a:solidFill>
                <a:schemeClr val="bg1"/>
              </a:solidFill>
              <a:latin typeface="Montserrat Medium" panose="00000600000000000000" pitchFamily="50" charset="0"/>
              <a:ea typeface="Roboto" panose="02000000000000000000" pitchFamily="2" charset="0"/>
            </a:endParaRPr>
          </a:p>
        </p:txBody>
      </p:sp>
      <p:sp>
        <p:nvSpPr>
          <p:cNvPr id="33" name="Flowchart: Connector 32"/>
          <p:cNvSpPr/>
          <p:nvPr/>
        </p:nvSpPr>
        <p:spPr>
          <a:xfrm>
            <a:off x="3023994" y="895728"/>
            <a:ext cx="1074923" cy="1074923"/>
          </a:xfrm>
          <a:prstGeom prst="flowChartConnector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98A49"/>
                </a:solidFill>
                <a:latin typeface="Montserrat Medium" panose="00000600000000000000" pitchFamily="50" charset="0"/>
              </a:rPr>
              <a:t>KAMUS MERRIAM - WEBSTER</a:t>
            </a:r>
            <a:endParaRPr lang="en-US" sz="800" dirty="0">
              <a:solidFill>
                <a:srgbClr val="098A49"/>
              </a:solidFill>
              <a:latin typeface="Montserrat Medium" panose="00000600000000000000" pitchFamily="50" charset="0"/>
            </a:endParaRPr>
          </a:p>
        </p:txBody>
      </p:sp>
      <p:sp>
        <p:nvSpPr>
          <p:cNvPr id="34" name="Flowchart: Connector 33"/>
          <p:cNvSpPr/>
          <p:nvPr/>
        </p:nvSpPr>
        <p:spPr>
          <a:xfrm>
            <a:off x="5097600" y="895728"/>
            <a:ext cx="1074923" cy="1074923"/>
          </a:xfrm>
          <a:prstGeom prst="flowChartConnector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rgbClr val="073B6B"/>
              </a:solidFill>
              <a:latin typeface="Montserrat Medium" panose="00000600000000000000" pitchFamily="50" charset="0"/>
            </a:endParaRPr>
          </a:p>
        </p:txBody>
      </p:sp>
      <p:sp>
        <p:nvSpPr>
          <p:cNvPr id="35" name="Flowchart: Connector 34"/>
          <p:cNvSpPr/>
          <p:nvPr/>
        </p:nvSpPr>
        <p:spPr>
          <a:xfrm>
            <a:off x="7171206" y="895728"/>
            <a:ext cx="1074923" cy="1074923"/>
          </a:xfrm>
          <a:prstGeom prst="flowChartConnector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098A49"/>
                </a:solidFill>
                <a:latin typeface="Montserrat Medium" panose="00000600000000000000" pitchFamily="50" charset="0"/>
              </a:rPr>
              <a:t>UNESCO</a:t>
            </a:r>
            <a:endParaRPr lang="en-US" sz="900" dirty="0">
              <a:solidFill>
                <a:srgbClr val="098A49"/>
              </a:solidFill>
              <a:latin typeface="Montserrat Medium" panose="00000600000000000000" pitchFamily="50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835213" y="2325836"/>
            <a:ext cx="15492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200" dirty="0" err="1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Kemampuan</a:t>
            </a:r>
            <a:r>
              <a:rPr lang="en-US" sz="1200" dirty="0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individu</a:t>
            </a:r>
            <a:r>
              <a:rPr lang="en-US" sz="1200" dirty="0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untuk</a:t>
            </a:r>
            <a:r>
              <a:rPr lang="en-US" sz="1200" dirty="0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menggunakan</a:t>
            </a:r>
            <a:r>
              <a:rPr lang="en-US" sz="1200" dirty="0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potensi</a:t>
            </a:r>
            <a:r>
              <a:rPr lang="en-US" sz="1200" dirty="0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serta</a:t>
            </a:r>
            <a:r>
              <a:rPr lang="en-US" sz="1200" dirty="0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 skill yang </a:t>
            </a:r>
            <a:r>
              <a:rPr lang="en-US" sz="1200" dirty="0" err="1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dimilikinya</a:t>
            </a:r>
            <a:r>
              <a:rPr lang="en-US" sz="1200" dirty="0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, dan </a:t>
            </a:r>
            <a:r>
              <a:rPr lang="en-US" sz="1200" dirty="0" err="1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tidak</a:t>
            </a:r>
            <a:r>
              <a:rPr lang="en-US" sz="1200" dirty="0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sebatas</a:t>
            </a:r>
            <a:r>
              <a:rPr lang="en-US" sz="1200" dirty="0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hanya</a:t>
            </a:r>
            <a:r>
              <a:rPr lang="en-US" sz="1200" dirty="0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kemampuan</a:t>
            </a:r>
            <a:r>
              <a:rPr lang="en-US" sz="1200" dirty="0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baca</a:t>
            </a:r>
            <a:r>
              <a:rPr lang="en-US" sz="1200" dirty="0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tulis</a:t>
            </a:r>
            <a:r>
              <a:rPr lang="en-US" sz="1200" dirty="0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saja</a:t>
            </a:r>
            <a:r>
              <a:rPr lang="en-US" sz="1200" dirty="0">
                <a:solidFill>
                  <a:schemeClr val="bg1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.</a:t>
            </a:r>
            <a:endParaRPr lang="en-US" sz="1200" dirty="0">
              <a:solidFill>
                <a:schemeClr val="bg1"/>
              </a:solidFill>
              <a:latin typeface="Montserrat Medium" panose="00000600000000000000" pitchFamily="50" charset="0"/>
              <a:ea typeface="Roboto" panose="02000000000000000000" pitchFamily="2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70210" y="1208128"/>
            <a:ext cx="1549228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825" dirty="0">
                <a:solidFill>
                  <a:srgbClr val="098A49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EDUCATION</a:t>
            </a:r>
            <a:endParaRPr lang="en-US" sz="825" dirty="0">
              <a:solidFill>
                <a:srgbClr val="098A49"/>
              </a:solidFill>
              <a:latin typeface="Montserrat Medium" panose="00000600000000000000" pitchFamily="50" charset="0"/>
              <a:ea typeface="Roboto" panose="02000000000000000000" pitchFamily="2" charset="0"/>
            </a:endParaRPr>
          </a:p>
          <a:p>
            <a:pPr lvl="0" algn="ctr"/>
            <a:r>
              <a:rPr lang="en-US" sz="825" dirty="0">
                <a:solidFill>
                  <a:srgbClr val="098A49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DEVELOPMENT</a:t>
            </a:r>
            <a:endParaRPr lang="en-US" sz="825" dirty="0">
              <a:solidFill>
                <a:srgbClr val="098A49"/>
              </a:solidFill>
              <a:latin typeface="Montserrat Medium" panose="00000600000000000000" pitchFamily="50" charset="0"/>
              <a:ea typeface="Roboto" panose="02000000000000000000" pitchFamily="2" charset="0"/>
            </a:endParaRPr>
          </a:p>
          <a:p>
            <a:pPr lvl="0" algn="ctr"/>
            <a:r>
              <a:rPr lang="en-US" sz="825" dirty="0">
                <a:solidFill>
                  <a:srgbClr val="098A49"/>
                </a:solidFill>
                <a:latin typeface="Montserrat Medium" panose="00000600000000000000" pitchFamily="50" charset="0"/>
                <a:ea typeface="Roboto" panose="02000000000000000000" pitchFamily="2" charset="0"/>
              </a:rPr>
              <a:t>CENTER</a:t>
            </a:r>
            <a:endParaRPr lang="en-US" sz="825" dirty="0">
              <a:solidFill>
                <a:srgbClr val="098A49"/>
              </a:solidFill>
              <a:latin typeface="Montserrat Medium" panose="00000600000000000000" pitchFamily="50" charset="0"/>
              <a:ea typeface="Roboto" panose="02000000000000000000" pitchFamily="2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86" y="169047"/>
            <a:ext cx="627154" cy="52863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405" y="408650"/>
            <a:ext cx="7714800" cy="572700"/>
          </a:xfrm>
        </p:spPr>
        <p:txBody>
          <a:bodyPr/>
          <a:p>
            <a:r>
              <a:rPr lang="en-US" sz="3200"/>
              <a:t>Digital</a:t>
            </a:r>
            <a:br>
              <a:rPr lang="en-US" sz="3200"/>
            </a:br>
            <a:br>
              <a:rPr lang="en-US" sz="3200"/>
            </a:br>
            <a:endParaRPr lang="en-US" sz="32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139700" indent="0" algn="just">
              <a:buNone/>
            </a:pPr>
            <a:r>
              <a:rPr lang="en-US" sz="2400">
                <a:sym typeface="+mn-ea"/>
              </a:rPr>
              <a:t>Dalam KBBI disebutkan, digital artinya “berhubungan dengan angka-angka untuk sistem perhitungan tertentu; berhubungan dengan penomoran”.</a:t>
            </a:r>
            <a:endParaRPr lang="en-US" sz="2400"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8"/>
          <p:cNvSpPr txBox="1">
            <a:spLocks noGrp="1"/>
          </p:cNvSpPr>
          <p:nvPr>
            <p:ph type="title" idx="4294967295"/>
          </p:nvPr>
        </p:nvSpPr>
        <p:spPr>
          <a:xfrm>
            <a:off x="828907" y="336794"/>
            <a:ext cx="4411663" cy="8930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>
                <a:solidFill>
                  <a:srgbClr val="30318B"/>
                </a:solidFill>
              </a:rPr>
              <a:t>Literasi</a:t>
            </a:r>
            <a:r>
              <a:rPr lang="en-US" sz="4800" dirty="0">
                <a:solidFill>
                  <a:srgbClr val="30318B"/>
                </a:solidFill>
              </a:rPr>
              <a:t> Digital</a:t>
            </a:r>
            <a:endParaRPr sz="4800" dirty="0">
              <a:solidFill>
                <a:srgbClr val="30318B"/>
              </a:solidFill>
            </a:endParaRPr>
          </a:p>
        </p:txBody>
      </p:sp>
      <p:sp>
        <p:nvSpPr>
          <p:cNvPr id="8" name="Google Shape;584;p37"/>
          <p:cNvSpPr txBox="1"/>
          <p:nvPr/>
        </p:nvSpPr>
        <p:spPr>
          <a:xfrm>
            <a:off x="828907" y="1420025"/>
            <a:ext cx="48604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ID" dirty="0" err="1">
                <a:latin typeface="Cabin" panose="020B0604020202020204" charset="0"/>
              </a:rPr>
              <a:t>Dalam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bukunya</a:t>
            </a:r>
            <a:r>
              <a:rPr lang="en-ID" dirty="0">
                <a:latin typeface="Cabin" panose="020B0604020202020204" charset="0"/>
              </a:rPr>
              <a:t> yang </a:t>
            </a:r>
            <a:r>
              <a:rPr lang="en-ID" dirty="0" err="1">
                <a:latin typeface="Cabin" panose="020B0604020202020204" charset="0"/>
              </a:rPr>
              <a:t>berjudul</a:t>
            </a:r>
            <a:r>
              <a:rPr lang="en-ID" dirty="0">
                <a:latin typeface="Cabin" panose="020B0604020202020204" charset="0"/>
              </a:rPr>
              <a:t> Digital Literacy (1997), </a:t>
            </a:r>
            <a:r>
              <a:rPr lang="en-ID" b="1" dirty="0" err="1">
                <a:latin typeface="Cabin" panose="020B0604020202020204" charset="0"/>
              </a:rPr>
              <a:t>literasi</a:t>
            </a:r>
            <a:r>
              <a:rPr lang="en-ID" b="1" dirty="0">
                <a:latin typeface="Cabin" panose="020B0604020202020204" charset="0"/>
              </a:rPr>
              <a:t> digital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diartikan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sebagai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kemampuan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untuk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memahami</a:t>
            </a:r>
            <a:r>
              <a:rPr lang="en-ID" dirty="0">
                <a:latin typeface="Cabin" panose="020B0604020202020204" charset="0"/>
              </a:rPr>
              <a:t> dan </a:t>
            </a:r>
            <a:r>
              <a:rPr lang="en-ID" dirty="0" err="1">
                <a:latin typeface="Cabin" panose="020B0604020202020204" charset="0"/>
              </a:rPr>
              <a:t>menggunakan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informasi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dalam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berbagai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bentuk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dari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berbagai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sumber</a:t>
            </a:r>
            <a:r>
              <a:rPr lang="en-ID" dirty="0">
                <a:latin typeface="Cabin" panose="020B0604020202020204" charset="0"/>
              </a:rPr>
              <a:t> yang </a:t>
            </a:r>
            <a:r>
              <a:rPr lang="en-ID" dirty="0" err="1">
                <a:latin typeface="Cabin" panose="020B0604020202020204" charset="0"/>
              </a:rPr>
              <a:t>sangat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luas</a:t>
            </a:r>
            <a:r>
              <a:rPr lang="en-ID" dirty="0">
                <a:latin typeface="Cabin" panose="020B0604020202020204" charset="0"/>
              </a:rPr>
              <a:t> yang </a:t>
            </a:r>
            <a:r>
              <a:rPr lang="en-ID" dirty="0" err="1">
                <a:latin typeface="Cabin" panose="020B0604020202020204" charset="0"/>
              </a:rPr>
              <a:t>diakses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melalui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piranti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komputer</a:t>
            </a:r>
            <a:r>
              <a:rPr lang="en-ID" dirty="0">
                <a:latin typeface="Cabin" panose="020B0604020202020204" charset="0"/>
              </a:rPr>
              <a:t>. </a:t>
            </a:r>
            <a:endParaRPr lang="en-ID" dirty="0">
              <a:latin typeface="Cabin" panose="020B0604020202020204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5609165" y="1420026"/>
          <a:ext cx="3851532" cy="38810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CorelDRAW" r:id="rId1" imgW="2453640" imgH="2472690" progId="CorelDraw.Graphic.17">
                  <p:embed/>
                </p:oleObj>
              </mc:Choice>
              <mc:Fallback>
                <p:oleObj name="CorelDRAW" r:id="rId1" imgW="2453640" imgH="2472690" progId="CorelDraw.Graphic.17">
                  <p:embed/>
                  <p:pic>
                    <p:nvPicPr>
                      <p:cNvPr id="0" name="Picture 103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09165" y="1420026"/>
                        <a:ext cx="3851532" cy="38810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Google Shape;597;p38"/>
          <p:cNvSpPr txBox="1"/>
          <p:nvPr/>
        </p:nvSpPr>
        <p:spPr>
          <a:xfrm>
            <a:off x="4263223" y="4124286"/>
            <a:ext cx="4411663" cy="89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sz="28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sz="28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sz="28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sz="28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sz="28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sz="28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sz="28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sz="28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sz="28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r>
              <a:rPr lang="en-US" sz="1600" dirty="0">
                <a:solidFill>
                  <a:srgbClr val="30318B"/>
                </a:solidFill>
              </a:rPr>
              <a:t>- Paul </a:t>
            </a:r>
            <a:r>
              <a:rPr lang="en-US" sz="1600" dirty="0" err="1">
                <a:solidFill>
                  <a:srgbClr val="30318B"/>
                </a:solidFill>
              </a:rPr>
              <a:t>Gilster</a:t>
            </a:r>
            <a:endParaRPr lang="en-US" sz="1600" dirty="0">
              <a:solidFill>
                <a:srgbClr val="30318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2251" y="0"/>
            <a:ext cx="4114219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6"/>
          <p:cNvSpPr txBox="1">
            <a:spLocks noGrp="1"/>
          </p:cNvSpPr>
          <p:nvPr>
            <p:ph type="title"/>
          </p:nvPr>
        </p:nvSpPr>
        <p:spPr>
          <a:xfrm>
            <a:off x="713125" y="408650"/>
            <a:ext cx="77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30318B"/>
                </a:solidFill>
              </a:rPr>
              <a:t>Latar</a:t>
            </a:r>
            <a:r>
              <a:rPr lang="en-US" dirty="0">
                <a:solidFill>
                  <a:srgbClr val="30318B"/>
                </a:solidFill>
              </a:rPr>
              <a:t> </a:t>
            </a:r>
            <a:r>
              <a:rPr lang="en-US" dirty="0" err="1">
                <a:solidFill>
                  <a:srgbClr val="30318B"/>
                </a:solidFill>
              </a:rPr>
              <a:t>Belakang</a:t>
            </a:r>
            <a:endParaRPr dirty="0">
              <a:solidFill>
                <a:srgbClr val="30318B"/>
              </a:solidFill>
            </a:endParaRPr>
          </a:p>
        </p:txBody>
      </p:sp>
      <p:sp>
        <p:nvSpPr>
          <p:cNvPr id="575" name="Google Shape;575;p36"/>
          <p:cNvSpPr txBox="1">
            <a:spLocks noGrp="1"/>
          </p:cNvSpPr>
          <p:nvPr>
            <p:ph type="body" idx="1"/>
          </p:nvPr>
        </p:nvSpPr>
        <p:spPr>
          <a:xfrm>
            <a:off x="713125" y="1213875"/>
            <a:ext cx="7714800" cy="3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US" dirty="0"/>
              <a:t>\</a:t>
            </a:r>
            <a:endParaRPr dirty="0"/>
          </a:p>
        </p:txBody>
      </p:sp>
      <p:sp>
        <p:nvSpPr>
          <p:cNvPr id="5" name="Google Shape;404;p40"/>
          <p:cNvSpPr txBox="1"/>
          <p:nvPr/>
        </p:nvSpPr>
        <p:spPr>
          <a:xfrm>
            <a:off x="713125" y="2250232"/>
            <a:ext cx="2079694" cy="22012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>
              <a:lnSpc>
                <a:spcPct val="150000"/>
              </a:lnSpc>
            </a:pPr>
            <a:r>
              <a:rPr lang="en-ID" dirty="0">
                <a:latin typeface="Cabin" panose="020B0604020202020204" charset="0"/>
              </a:rPr>
              <a:t>Indonesia </a:t>
            </a:r>
            <a:r>
              <a:rPr lang="en-ID" dirty="0" err="1">
                <a:latin typeface="Cabin" panose="020B0604020202020204" charset="0"/>
              </a:rPr>
              <a:t>merupakan</a:t>
            </a:r>
            <a:r>
              <a:rPr lang="en-ID" dirty="0">
                <a:latin typeface="Cabin" panose="020B0604020202020204" charset="0"/>
              </a:rPr>
              <a:t> salah </a:t>
            </a:r>
            <a:r>
              <a:rPr lang="en-ID" dirty="0" err="1">
                <a:latin typeface="Cabin" panose="020B0604020202020204" charset="0"/>
              </a:rPr>
              <a:t>satu</a:t>
            </a:r>
            <a:r>
              <a:rPr lang="en-ID" dirty="0">
                <a:latin typeface="Cabin" panose="020B0604020202020204" charset="0"/>
              </a:rPr>
              <a:t> negara </a:t>
            </a:r>
            <a:r>
              <a:rPr lang="en-ID" dirty="0" err="1">
                <a:latin typeface="Cabin" panose="020B0604020202020204" charset="0"/>
              </a:rPr>
              <a:t>dengan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jumlah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pengguna</a:t>
            </a:r>
            <a:r>
              <a:rPr lang="en-ID" dirty="0">
                <a:latin typeface="Cabin" panose="020B0604020202020204" charset="0"/>
              </a:rPr>
              <a:t> internet </a:t>
            </a:r>
            <a:r>
              <a:rPr lang="en-ID" dirty="0" err="1">
                <a:latin typeface="Cabin" panose="020B0604020202020204" charset="0"/>
              </a:rPr>
              <a:t>terbesar</a:t>
            </a:r>
            <a:r>
              <a:rPr lang="en-ID" dirty="0">
                <a:latin typeface="Cabin" panose="020B0604020202020204" charset="0"/>
              </a:rPr>
              <a:t> di dunia</a:t>
            </a:r>
            <a:endParaRPr lang="en-US" dirty="0">
              <a:solidFill>
                <a:schemeClr val="accent4"/>
              </a:solidFill>
              <a:latin typeface="Cabin" panose="020B0604020202020204" charset="0"/>
            </a:endParaRPr>
          </a:p>
        </p:txBody>
      </p:sp>
      <p:pic>
        <p:nvPicPr>
          <p:cNvPr id="1026" name="Picture 2" descr="Survei APJII: 143,26 Juta Rakyat Indonesia Pengguna Internet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94" y="1613566"/>
            <a:ext cx="4639631" cy="265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404;p40"/>
          <p:cNvSpPr txBox="1"/>
          <p:nvPr/>
        </p:nvSpPr>
        <p:spPr>
          <a:xfrm>
            <a:off x="3956055" y="4264784"/>
            <a:ext cx="4471869" cy="4700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ID" sz="900" dirty="0" err="1">
                <a:latin typeface="Cabin" panose="020B0604020202020204" charset="0"/>
              </a:rPr>
              <a:t>Sumber</a:t>
            </a:r>
            <a:r>
              <a:rPr lang="en-ID" sz="900" dirty="0">
                <a:latin typeface="Cabin" panose="020B0604020202020204" charset="0"/>
              </a:rPr>
              <a:t>: APJII</a:t>
            </a:r>
            <a:endParaRPr lang="en-US" sz="900" dirty="0">
              <a:solidFill>
                <a:schemeClr val="accent4"/>
              </a:solidFill>
              <a:latin typeface="Cabin" panose="020B060402020202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04;p40"/>
          <p:cNvSpPr txBox="1"/>
          <p:nvPr/>
        </p:nvSpPr>
        <p:spPr>
          <a:xfrm>
            <a:off x="801729" y="2674498"/>
            <a:ext cx="4826438" cy="11309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>
              <a:lnSpc>
                <a:spcPct val="150000"/>
              </a:lnSpc>
            </a:pPr>
            <a:r>
              <a:rPr lang="en-ID" sz="4800" b="1" dirty="0">
                <a:solidFill>
                  <a:srgbClr val="00B050"/>
                </a:solidFill>
                <a:latin typeface="Cabin" panose="020B0604020202020204" charset="0"/>
              </a:rPr>
              <a:t>PELUANG</a:t>
            </a:r>
            <a:endParaRPr lang="en-US" sz="4800" b="1" dirty="0">
              <a:solidFill>
                <a:srgbClr val="00B050"/>
              </a:solidFill>
              <a:latin typeface="Cabin" panose="020B0604020202020204" charset="0"/>
            </a:endParaRPr>
          </a:p>
        </p:txBody>
      </p:sp>
      <p:sp>
        <p:nvSpPr>
          <p:cNvPr id="13" name="Google Shape;404;p40"/>
          <p:cNvSpPr txBox="1"/>
          <p:nvPr/>
        </p:nvSpPr>
        <p:spPr>
          <a:xfrm>
            <a:off x="801729" y="619116"/>
            <a:ext cx="3904950" cy="22012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>
              <a:lnSpc>
                <a:spcPct val="150000"/>
              </a:lnSpc>
            </a:pPr>
            <a:r>
              <a:rPr lang="en-ID" dirty="0" err="1">
                <a:latin typeface="Cabin" panose="020B0604020202020204" charset="0"/>
              </a:rPr>
              <a:t>Perkembangan</a:t>
            </a:r>
            <a:r>
              <a:rPr lang="en-ID" dirty="0">
                <a:latin typeface="Cabin" panose="020B0604020202020204" charset="0"/>
              </a:rPr>
              <a:t> dunia digital </a:t>
            </a:r>
            <a:r>
              <a:rPr lang="en-ID" dirty="0" err="1">
                <a:latin typeface="Cabin" panose="020B0604020202020204" charset="0"/>
              </a:rPr>
              <a:t>dapat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menimbulkan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dua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sisi</a:t>
            </a:r>
            <a:r>
              <a:rPr lang="en-ID" dirty="0">
                <a:latin typeface="Cabin" panose="020B0604020202020204" charset="0"/>
              </a:rPr>
              <a:t> yang </a:t>
            </a:r>
            <a:r>
              <a:rPr lang="en-ID" dirty="0" err="1">
                <a:latin typeface="Cabin" panose="020B0604020202020204" charset="0"/>
              </a:rPr>
              <a:t>berlawanan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dalam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kaitannya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dengan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pengembangan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literasi</a:t>
            </a:r>
            <a:r>
              <a:rPr lang="en-ID" dirty="0">
                <a:latin typeface="Cabin" panose="020B0604020202020204" charset="0"/>
              </a:rPr>
              <a:t> digital.</a:t>
            </a:r>
            <a:endParaRPr lang="en-US" dirty="0">
              <a:solidFill>
                <a:schemeClr val="accent4"/>
              </a:solidFill>
              <a:latin typeface="Cabin" panose="020B0604020202020204" charset="0"/>
            </a:endParaRPr>
          </a:p>
        </p:txBody>
      </p:sp>
      <p:sp>
        <p:nvSpPr>
          <p:cNvPr id="14" name="Google Shape;404;p40"/>
          <p:cNvSpPr txBox="1"/>
          <p:nvPr/>
        </p:nvSpPr>
        <p:spPr>
          <a:xfrm>
            <a:off x="801729" y="3629246"/>
            <a:ext cx="4351518" cy="11309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4800" b="1" dirty="0">
                <a:solidFill>
                  <a:srgbClr val="002060"/>
                </a:solidFill>
                <a:latin typeface="Cabin" panose="020B0604020202020204" charset="0"/>
              </a:rPr>
              <a:t>T</a:t>
            </a:r>
            <a:r>
              <a:rPr lang="en-ID" sz="4800" b="1" dirty="0">
                <a:solidFill>
                  <a:srgbClr val="002060"/>
                </a:solidFill>
                <a:latin typeface="Cabin" panose="020B0604020202020204" charset="0"/>
              </a:rPr>
              <a:t>ANTANGAN</a:t>
            </a:r>
            <a:endParaRPr lang="en-US" sz="4800" b="1" dirty="0">
              <a:solidFill>
                <a:srgbClr val="002060"/>
              </a:solidFill>
              <a:latin typeface="Cabin" panose="020B0604020202020204" charset="0"/>
            </a:endParaRPr>
          </a:p>
        </p:txBody>
      </p:sp>
      <p:sp>
        <p:nvSpPr>
          <p:cNvPr id="16" name="Google Shape;404;p40"/>
          <p:cNvSpPr txBox="1"/>
          <p:nvPr/>
        </p:nvSpPr>
        <p:spPr>
          <a:xfrm>
            <a:off x="801729" y="1719749"/>
            <a:ext cx="4826438" cy="11309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>
              <a:lnSpc>
                <a:spcPct val="150000"/>
              </a:lnSpc>
            </a:pPr>
            <a:r>
              <a:rPr lang="en-ID" sz="4800" b="1" dirty="0">
                <a:solidFill>
                  <a:srgbClr val="7030A0"/>
                </a:solidFill>
                <a:latin typeface="Cabin" panose="020B0604020202020204" charset="0"/>
              </a:rPr>
              <a:t>DIGITAL ERA</a:t>
            </a:r>
            <a:endParaRPr lang="en-US" sz="4800" b="1" dirty="0">
              <a:solidFill>
                <a:srgbClr val="7030A0"/>
              </a:solidFill>
              <a:latin typeface="Cabin" panose="020B0604020202020204" charset="0"/>
            </a:endParaRPr>
          </a:p>
        </p:txBody>
      </p:sp>
      <p:sp>
        <p:nvSpPr>
          <p:cNvPr id="17" name="Google Shape;404;p40"/>
          <p:cNvSpPr txBox="1"/>
          <p:nvPr/>
        </p:nvSpPr>
        <p:spPr>
          <a:xfrm>
            <a:off x="1755115" y="2124664"/>
            <a:ext cx="626578" cy="1027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>
              <a:lnSpc>
                <a:spcPct val="150000"/>
              </a:lnSpc>
            </a:pPr>
            <a:r>
              <a:rPr lang="en-ID" sz="4800" b="1" dirty="0">
                <a:solidFill>
                  <a:schemeClr val="tx1"/>
                </a:solidFill>
                <a:latin typeface="Cabin" panose="020B0604020202020204" charset="0"/>
              </a:rPr>
              <a:t>=</a:t>
            </a:r>
            <a:endParaRPr lang="en-US" sz="4800" b="1" dirty="0">
              <a:solidFill>
                <a:schemeClr val="tx1"/>
              </a:solidFill>
              <a:latin typeface="Cabin" panose="020B0604020202020204" charset="0"/>
            </a:endParaRPr>
          </a:p>
        </p:txBody>
      </p:sp>
      <p:sp>
        <p:nvSpPr>
          <p:cNvPr id="18" name="Google Shape;404;p40"/>
          <p:cNvSpPr txBox="1"/>
          <p:nvPr/>
        </p:nvSpPr>
        <p:spPr>
          <a:xfrm>
            <a:off x="1755115" y="3115642"/>
            <a:ext cx="626578" cy="1027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>
              <a:lnSpc>
                <a:spcPct val="150000"/>
              </a:lnSpc>
            </a:pPr>
            <a:r>
              <a:rPr lang="en-ID" sz="4800" b="1" dirty="0">
                <a:solidFill>
                  <a:schemeClr val="tx1"/>
                </a:solidFill>
                <a:latin typeface="Cabin" panose="020B0604020202020204" charset="0"/>
              </a:rPr>
              <a:t>=</a:t>
            </a:r>
            <a:endParaRPr lang="en-US" sz="4800" b="1" dirty="0">
              <a:solidFill>
                <a:schemeClr val="tx1"/>
              </a:solidFill>
              <a:latin typeface="Cabin" panose="020B060402020202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eometric Philosophy Lesson by Slidesgo ">
  <a:themeElements>
    <a:clrScheme name="Simple Light">
      <a:dk1>
        <a:srgbClr val="000000"/>
      </a:dk1>
      <a:lt1>
        <a:srgbClr val="FFFFFF"/>
      </a:lt1>
      <a:dk2>
        <a:srgbClr val="AA8CFF"/>
      </a:dk2>
      <a:lt2>
        <a:srgbClr val="462C91"/>
      </a:lt2>
      <a:accent1>
        <a:srgbClr val="785DC5"/>
      </a:accent1>
      <a:accent2>
        <a:srgbClr val="F4CE2B"/>
      </a:accent2>
      <a:accent3>
        <a:srgbClr val="785DC5"/>
      </a:accent3>
      <a:accent4>
        <a:srgbClr val="462C91"/>
      </a:accent4>
      <a:accent5>
        <a:srgbClr val="AA8CFF"/>
      </a:accent5>
      <a:accent6>
        <a:srgbClr val="F4CE2B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2707</Words>
  <Application>WPS Presentation</Application>
  <PresentationFormat>On-screen Show (16:9)</PresentationFormat>
  <Paragraphs>122</Paragraphs>
  <Slides>24</Slides>
  <Notes>10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3" baseType="lpstr">
      <vt:lpstr>Arial</vt:lpstr>
      <vt:lpstr>SimSun</vt:lpstr>
      <vt:lpstr>Wingdings</vt:lpstr>
      <vt:lpstr>Arial</vt:lpstr>
      <vt:lpstr>Cabin</vt:lpstr>
      <vt:lpstr>Thonburi</vt:lpstr>
      <vt:lpstr>Nunito</vt:lpstr>
      <vt:lpstr>Cabin</vt:lpstr>
      <vt:lpstr>苹方-简</vt:lpstr>
      <vt:lpstr>Montserrat SemiBold</vt:lpstr>
      <vt:lpstr>Montserrat Medium</vt:lpstr>
      <vt:lpstr>Roboto</vt:lpstr>
      <vt:lpstr>微软雅黑</vt:lpstr>
      <vt:lpstr>汉仪旗黑</vt:lpstr>
      <vt:lpstr>Arial Unicode MS</vt:lpstr>
      <vt:lpstr>Wingdings</vt:lpstr>
      <vt:lpstr>宋体-简</vt:lpstr>
      <vt:lpstr>Geometric Philosophy Lesson by Slidesgo </vt:lpstr>
      <vt:lpstr>CorelDraw.Graphic.17</vt:lpstr>
      <vt:lpstr>LITERASI  DIGITAL</vt:lpstr>
      <vt:lpstr>03</vt:lpstr>
      <vt:lpstr>Menyiapkan Generasi Indonesia XXI</vt:lpstr>
      <vt:lpstr>PowerPoint 演示文稿</vt:lpstr>
      <vt:lpstr>PowerPoint 演示文稿</vt:lpstr>
      <vt:lpstr>Literasi Digital</vt:lpstr>
      <vt:lpstr>PowerPoint 演示文稿</vt:lpstr>
      <vt:lpstr>Latar Belakang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-Menteri Kominfo</vt:lpstr>
      <vt:lpstr>Kurangnya</vt:lpstr>
      <vt:lpstr>PowerPoint 演示文稿</vt:lpstr>
      <vt:lpstr>PowerPoint 演示文稿</vt:lpstr>
      <vt:lpstr>Sisi Lain Perkembangan Teknologi Abad 21</vt:lpstr>
      <vt:lpstr>“Teknologi menghilangkan beberapa pekerjaan, namun menciptakan banyak pekerjaan baru”</vt:lpstr>
      <vt:lpstr>Any Question?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Geometric Philosophy Lesson</dc:title>
  <dc:creator>msi</dc:creator>
  <cp:lastModifiedBy>sttbandung</cp:lastModifiedBy>
  <cp:revision>27</cp:revision>
  <dcterms:created xsi:type="dcterms:W3CDTF">2023-03-18T07:28:02Z</dcterms:created>
  <dcterms:modified xsi:type="dcterms:W3CDTF">2023-03-18T07:28:02Z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1033-3.2.0.6442</vt:lpwstr>
  </property>
</Properties>
</file>